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6" r:id="rId3"/>
    <p:sldId id="258" r:id="rId4"/>
    <p:sldId id="259" r:id="rId5"/>
    <p:sldId id="260" r:id="rId6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tableStyles" Target="tableStyles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3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4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1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 smtClean="0"/>
              <a:t>Click to edit Master subtitle style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9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0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2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5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26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28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36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7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3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en-US" smtClean="0"/>
              <a:t>Click icon to add picture</a:t>
            </a:r>
            <a:endParaRPr dirty="0" lang="en-US"/>
          </a:p>
        </p:txBody>
      </p:sp>
      <p:sp>
        <p:nvSpPr>
          <p:cNvPr id="104860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0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20445" cy="1201304"/>
          </a:xfrm>
        </p:spPr>
        <p:txBody>
          <a:bodyPr/>
          <a:p>
            <a:r>
              <a:rPr altLang="zh-CN" lang="en-US"/>
              <a:t>विज्ञ</a:t>
            </a:r>
            <a:r>
              <a:rPr altLang="zh-CN" lang="en-US"/>
              <a:t>ा</a:t>
            </a:r>
            <a:r>
              <a:rPr altLang="zh-CN" lang="en-US"/>
              <a:t>पनो</a:t>
            </a:r>
            <a:r>
              <a:rPr altLang="zh-CN" lang="en-US"/>
              <a:t>ं</a:t>
            </a:r>
            <a:r>
              <a:rPr altLang="zh-CN" lang="en-US"/>
              <a:t> </a:t>
            </a:r>
            <a:r>
              <a:rPr altLang="zh-CN" lang="en-US"/>
              <a:t>म</a:t>
            </a:r>
            <a:r>
              <a:rPr altLang="zh-CN" lang="en-US"/>
              <a:t>े</a:t>
            </a:r>
            <a:r>
              <a:rPr altLang="zh-CN" lang="en-US"/>
              <a:t>ं</a:t>
            </a:r>
            <a:r>
              <a:rPr altLang="zh-CN" lang="en-US"/>
              <a:t> </a:t>
            </a:r>
            <a:r>
              <a:rPr altLang="zh-CN" lang="en-US"/>
              <a:t>स</a:t>
            </a:r>
            <a:r>
              <a:rPr altLang="zh-CN" lang="en-US"/>
              <a:t>्त</a:t>
            </a:r>
            <a:r>
              <a:rPr altLang="zh-CN" lang="en-US"/>
              <a:t>्र</a:t>
            </a:r>
            <a:r>
              <a:rPr altLang="zh-CN" lang="en-US"/>
              <a:t>ी</a:t>
            </a:r>
            <a:r>
              <a:rPr altLang="zh-CN" lang="en-US"/>
              <a:t> </a:t>
            </a:r>
            <a:r>
              <a:rPr altLang="zh-CN" lang="en-US"/>
              <a:t>क</a:t>
            </a:r>
            <a:r>
              <a:rPr altLang="zh-CN" lang="en-US"/>
              <a:t>ा</a:t>
            </a:r>
            <a:r>
              <a:rPr altLang="zh-CN" lang="en-US"/>
              <a:t> </a:t>
            </a:r>
            <a:r>
              <a:rPr altLang="zh-CN" lang="en-US"/>
              <a:t>प्रदर्श</a:t>
            </a:r>
            <a:r>
              <a:rPr altLang="zh-CN" lang="en-US"/>
              <a:t>न</a:t>
            </a:r>
            <a:endParaRPr altLang="zh-CN" lang="en-US"/>
          </a:p>
        </p:txBody>
      </p:sp>
      <p:sp>
        <p:nvSpPr>
          <p:cNvPr id="1048587" name="Subtitle 2"/>
          <p:cNvSpPr>
            <a:spLocks noGrp="1"/>
          </p:cNvSpPr>
          <p:nvPr>
            <p:ph type="subTitle" idx="1"/>
          </p:nvPr>
        </p:nvSpPr>
        <p:spPr>
          <a:xfrm>
            <a:off x="1143000" y="2692832"/>
            <a:ext cx="6892636" cy="3417887"/>
          </a:xfrm>
        </p:spPr>
        <p:txBody>
          <a:bodyPr/>
          <a:p>
            <a:endParaRPr altLang="zh-CN" lang="en-US"/>
          </a:p>
        </p:txBody>
      </p:sp>
      <p:pic>
        <p:nvPicPr>
          <p:cNvPr id="2097152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2493817" y="2571023"/>
            <a:ext cx="3819225" cy="3412250"/>
          </a:xfrm>
          <a:prstGeom prst="rect"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"/>
          <p:cNvSpPr>
            <a:spLocks noGrp="1"/>
          </p:cNvSpPr>
          <p:nvPr>
            <p:ph type="subTitle" idx="1"/>
          </p:nvPr>
        </p:nvSpPr>
        <p:spPr>
          <a:xfrm>
            <a:off x="1143000" y="1205244"/>
            <a:ext cx="6788726" cy="5178238"/>
          </a:xfrm>
        </p:spPr>
        <p:txBody>
          <a:bodyPr/>
          <a:p>
            <a:endParaRPr lang="en-US"/>
          </a:p>
        </p:txBody>
      </p:sp>
      <p:pic>
        <p:nvPicPr>
          <p:cNvPr id="2097153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138545" y="103909"/>
            <a:ext cx="8866910" cy="6650182"/>
          </a:xfrm>
          <a:prstGeom prst="rect"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0" name=""/>
          <p:cNvSpPr>
            <a:spLocks noGrp="1"/>
          </p:cNvSpPr>
          <p:nvPr>
            <p:ph type="subTitle" idx="1"/>
          </p:nvPr>
        </p:nvSpPr>
        <p:spPr>
          <a:xfrm>
            <a:off x="1143000" y="826799"/>
            <a:ext cx="7026852" cy="5548024"/>
          </a:xfrm>
        </p:spPr>
        <p:txBody>
          <a:bodyPr/>
          <a:p>
            <a:endParaRPr lang="en-US"/>
          </a:p>
        </p:txBody>
      </p:sp>
      <p:pic>
        <p:nvPicPr>
          <p:cNvPr id="2097154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1418376" y="1099704"/>
            <a:ext cx="6553440" cy="4840432"/>
          </a:xfrm>
          <a:prstGeom prst="rect"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"/>
          <p:cNvSpPr>
            <a:spLocks noGrp="1"/>
          </p:cNvSpPr>
          <p:nvPr>
            <p:ph type="subTitle" idx="1"/>
          </p:nvPr>
        </p:nvSpPr>
        <p:spPr>
          <a:xfrm>
            <a:off x="1142999" y="709901"/>
            <a:ext cx="6762749" cy="5552353"/>
          </a:xfrm>
        </p:spPr>
        <p:txBody>
          <a:bodyPr/>
          <a:p>
            <a:endParaRPr lang="en-US"/>
          </a:p>
        </p:txBody>
      </p:sp>
      <p:pic>
        <p:nvPicPr>
          <p:cNvPr id="2097155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1099176" y="1522651"/>
            <a:ext cx="6425824" cy="3367130"/>
          </a:xfrm>
          <a:prstGeom prst="rect"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RMX2151</dc:creator>
  <dcterms:created xsi:type="dcterms:W3CDTF">2015-05-11T22:30:45Z</dcterms:created>
  <dcterms:modified xsi:type="dcterms:W3CDTF">2023-09-13T06:39:53Z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3b96564f25624e5e813ad97a97f55eba</vt:lpwstr>
  </property>
</Properties>
</file>