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77" r:id="rId3"/>
    <p:sldId id="274" r:id="rId4"/>
    <p:sldId id="284" r:id="rId5"/>
    <p:sldId id="280" r:id="rId6"/>
    <p:sldId id="281" r:id="rId7"/>
    <p:sldId id="282" r:id="rId8"/>
    <p:sldId id="283" r:id="rId9"/>
    <p:sldId id="275" r:id="rId10"/>
    <p:sldId id="28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 xmlns:p14="http://schemas.microsoft.com/office/powerpoint/2010/main">
        <p14:section name="Welcome" id="{E75E278A-FF0E-49A4-B170-79828D63BBAD}">
          <p14:sldIdLst>
            <p14:sldId id="256"/>
          </p14:sldIdLst>
        </p14:section>
        <p14:section name="Getting Started, Built for Touch, Highlight and Add Notes, Transitions, Morph" id="{B9B51309-D148-4332-87C2-07BE32FBCA3B}">
          <p14:sldIdLst>
            <p14:sldId id="277"/>
            <p14:sldId id="274"/>
            <p14:sldId id="284"/>
            <p14:sldId id="280"/>
            <p14:sldId id="281"/>
            <p14:sldId id="282"/>
            <p14:sldId id="283"/>
          </p14:sldIdLst>
        </p14:section>
        <p14:section name="Learn More" id="{2CC34DB2-6590-42C0-AD4B-A04C6060184E}">
          <p14:sldIdLst>
            <p14:sldId id="275"/>
            <p14:sldId id="285"/>
          </p14:sldIdLst>
        </p14:section>
      </p14:sectionLst>
    </p:ex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DD462F"/>
    <a:srgbClr val="923922"/>
    <a:srgbClr val="B7472A"/>
    <a:srgbClr val="D24726"/>
    <a:srgbClr val="FF9B45"/>
    <a:srgbClr val="F8CFB6"/>
    <a:srgbClr val="F8CAB6"/>
    <a:srgbClr val="404040"/>
    <a:srgbClr val="F5F5F5"/>
    <a:srgbClr val="F2F2F2"/>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629" autoAdjust="0"/>
    <p:restoredTop sz="94214" autoAdjust="0"/>
  </p:normalViewPr>
  <p:slideViewPr>
    <p:cSldViewPr snapToGrid="0">
      <p:cViewPr varScale="1">
        <p:scale>
          <a:sx n="69" d="100"/>
          <a:sy n="69" d="100"/>
        </p:scale>
        <p:origin x="-576" y="-108"/>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13577B-6902-467D-A26C-08A0DD5E4E03}" type="datetimeFigureOut">
              <a:rPr lang="en-US" smtClean="0"/>
              <a:pPr/>
              <a:t>2/15/2022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61EA0F-A667-4B49-8422-0062BC55E249}" type="slidenum">
              <a:rPr lang="en-US" smtClean="0"/>
              <a:pPr/>
              <a:t>‹#›</a:t>
            </a:fld>
            <a:endParaRPr lang="en-US"/>
          </a:p>
        </p:txBody>
      </p:sp>
    </p:spTree>
    <p:extLst>
      <p:ext uri="{BB962C8B-B14F-4D97-AF65-F5344CB8AC3E}">
        <p14:creationId xmlns="" xmlns:p14="http://schemas.microsoft.com/office/powerpoint/2010/main" val="3381910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61EA0F-A667-4B49-8422-0062BC55E249}" type="slidenum">
              <a:rPr lang="en-US" smtClean="0"/>
              <a:pPr/>
              <a:t>1</a:t>
            </a:fld>
            <a:endParaRPr lang="en-US"/>
          </a:p>
        </p:txBody>
      </p:sp>
    </p:spTree>
    <p:extLst>
      <p:ext uri="{BB962C8B-B14F-4D97-AF65-F5344CB8AC3E}">
        <p14:creationId xmlns="" xmlns:p14="http://schemas.microsoft.com/office/powerpoint/2010/main" val="1011769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In Slide Show mode, select the arrows to visit links.</a:t>
            </a:r>
          </a:p>
        </p:txBody>
      </p:sp>
      <p:sp>
        <p:nvSpPr>
          <p:cNvPr id="4" name="Slide Number Placeholder 3"/>
          <p:cNvSpPr>
            <a:spLocks noGrp="1"/>
          </p:cNvSpPr>
          <p:nvPr>
            <p:ph type="sldNum" sz="quarter" idx="10"/>
          </p:nvPr>
        </p:nvSpPr>
        <p:spPr/>
        <p:txBody>
          <a:bodyPr/>
          <a:lstStyle/>
          <a:p>
            <a:fld id="{DF61EA0F-A667-4B49-8422-0062BC55E249}" type="slidenum">
              <a:rPr lang="en-US" smtClean="0"/>
              <a:pPr/>
              <a:t>9</a:t>
            </a:fld>
            <a:endParaRPr lang="en-US"/>
          </a:p>
        </p:txBody>
      </p:sp>
    </p:spTree>
    <p:extLst>
      <p:ext uri="{BB962C8B-B14F-4D97-AF65-F5344CB8AC3E}">
        <p14:creationId xmlns="" xmlns:p14="http://schemas.microsoft.com/office/powerpoint/2010/main" val="522268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p:nvSpPr>
        <p:spPr>
          <a:xfrm>
            <a:off x="254950" y="262784"/>
            <a:ext cx="11682101" cy="6332433"/>
          </a:xfrm>
          <a:prstGeom prst="rect">
            <a:avLst/>
          </a:prstGeom>
          <a:solidFill>
            <a:srgbClr val="B747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 xmlns:p14="http://schemas.microsoft.com/office/powerpoint/2010/main" val="1718549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9" name="Rectangle 8"/>
          <p:cNvSpPr/>
          <p:nvPr userDrawn="1"/>
        </p:nvSpPr>
        <p:spPr>
          <a:xfrm>
            <a:off x="254951" y="262784"/>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Rectangle 9"/>
          <p:cNvSpPr/>
          <p:nvPr userDrawn="1"/>
        </p:nvSpPr>
        <p:spPr>
          <a:xfrm>
            <a:off x="254950" y="262784"/>
            <a:ext cx="11682101" cy="2072643"/>
          </a:xfrm>
          <a:prstGeom prst="rect">
            <a:avLst/>
          </a:prstGeom>
          <a:solidFill>
            <a:srgbClr val="B747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p:nvPr>
        </p:nvSpPr>
        <p:spPr>
          <a:xfrm>
            <a:off x="521208" y="1536192"/>
            <a:ext cx="6263640" cy="640080"/>
          </a:xfrm>
        </p:spPr>
        <p:txBody>
          <a:bodyPr vert="horz" lIns="91440" tIns="45720" rIns="91440" bIns="45720" rtlCol="0" anchor="b">
            <a:normAutofit/>
          </a:bodyPr>
          <a:lstStyle>
            <a:lvl1pPr>
              <a:defRPr lang="en-US" sz="3400" b="0">
                <a:solidFill>
                  <a:schemeClr val="bg1"/>
                </a:solidFill>
                <a:ea typeface="+mn-ea"/>
                <a:cs typeface="+mn-cs"/>
              </a:defRPr>
            </a:lvl1pPr>
          </a:lstStyle>
          <a:p>
            <a:pPr marL="0" lvl="0" indent="0">
              <a:lnSpc>
                <a:spcPct val="90000"/>
              </a:lnSpc>
              <a:spcBef>
                <a:spcPct val="30000"/>
              </a:spcBef>
              <a:buFont typeface="Arial" panose="020B0604020202020204" pitchFamily="34" charset="0"/>
            </a:pPr>
            <a:r>
              <a:rPr lang="en-US"/>
              <a:t>Click to edit Master title style</a:t>
            </a:r>
            <a:endParaRPr lang="en-US" dirty="0"/>
          </a:p>
        </p:txBody>
      </p:sp>
      <p:sp>
        <p:nvSpPr>
          <p:cNvPr id="13" name="Content Placeholder 3"/>
          <p:cNvSpPr>
            <a:spLocks noGrp="1"/>
          </p:cNvSpPr>
          <p:nvPr>
            <p:ph sz="half" idx="2"/>
          </p:nvPr>
        </p:nvSpPr>
        <p:spPr>
          <a:xfrm>
            <a:off x="541611" y="2560639"/>
            <a:ext cx="9442648" cy="3978275"/>
          </a:xfrm>
        </p:spPr>
        <p:txBody>
          <a:bodyPr vert="horz" lIns="91440" tIns="45720" rIns="91440" bIns="45720" rtlCol="0">
            <a:normAutofit/>
          </a:bodyPr>
          <a:lstStyle>
            <a:lvl1pPr>
              <a:lnSpc>
                <a:spcPts val="1800"/>
              </a:lnSpc>
              <a:spcBef>
                <a:spcPts val="1000"/>
              </a:spcBef>
              <a:spcAft>
                <a:spcPts val="1000"/>
              </a:spcAft>
              <a:defRPr lang="en-US" sz="2400" smtClean="0">
                <a:solidFill>
                  <a:schemeClr val="tx1">
                    <a:lumMod val="75000"/>
                    <a:lumOff val="25000"/>
                  </a:schemeClr>
                </a:solidFill>
                <a:latin typeface="+mj-lt"/>
              </a:defRPr>
            </a:lvl1pPr>
            <a:lvl2pPr>
              <a:lnSpc>
                <a:spcPts val="1800"/>
              </a:lnSpc>
              <a:spcBef>
                <a:spcPts val="1000"/>
              </a:spcBef>
              <a:spcAft>
                <a:spcPts val="1000"/>
              </a:spcAft>
              <a:defRPr lang="en-US" sz="1200" smtClean="0">
                <a:solidFill>
                  <a:schemeClr val="tx1">
                    <a:lumMod val="75000"/>
                    <a:lumOff val="25000"/>
                  </a:schemeClr>
                </a:solidFill>
              </a:defRPr>
            </a:lvl2pPr>
            <a:lvl3pPr>
              <a:lnSpc>
                <a:spcPts val="1800"/>
              </a:lnSpc>
              <a:spcBef>
                <a:spcPts val="1000"/>
              </a:spcBef>
              <a:spcAft>
                <a:spcPts val="1000"/>
              </a:spcAft>
              <a:defRPr lang="en-US" sz="1200" smtClean="0">
                <a:solidFill>
                  <a:schemeClr val="tx1">
                    <a:lumMod val="75000"/>
                    <a:lumOff val="25000"/>
                  </a:schemeClr>
                </a:solidFill>
              </a:defRPr>
            </a:lvl3pPr>
            <a:lvl4pPr>
              <a:lnSpc>
                <a:spcPts val="1800"/>
              </a:lnSpc>
              <a:spcBef>
                <a:spcPts val="1000"/>
              </a:spcBef>
              <a:spcAft>
                <a:spcPts val="1000"/>
              </a:spcAft>
              <a:defRPr lang="en-US" sz="1200" smtClean="0">
                <a:solidFill>
                  <a:schemeClr val="tx1">
                    <a:lumMod val="75000"/>
                    <a:lumOff val="25000"/>
                  </a:schemeClr>
                </a:solidFill>
              </a:defRPr>
            </a:lvl4pPr>
            <a:lvl5pPr>
              <a:lnSpc>
                <a:spcPts val="1800"/>
              </a:lnSpc>
              <a:spcBef>
                <a:spcPts val="1000"/>
              </a:spcBef>
              <a:spcAft>
                <a:spcPts val="1000"/>
              </a:spcAft>
              <a:defRPr lang="en-US" sz="1200">
                <a:solidFill>
                  <a:schemeClr val="tx1">
                    <a:lumMod val="75000"/>
                    <a:lumOff val="25000"/>
                  </a:schemeClr>
                </a:solidFill>
              </a:defRPr>
            </a:lvl5pPr>
          </a:lstStyle>
          <a:p>
            <a:pPr marL="0" lvl="0" indent="0">
              <a:lnSpc>
                <a:spcPct val="150000"/>
              </a:lnSpc>
              <a:spcAft>
                <a:spcPts val="1200"/>
              </a:spcAft>
              <a:buNone/>
            </a:pPr>
            <a:r>
              <a:rPr lang="en-US"/>
              <a:t>Click to edit Master text styles</a:t>
            </a:r>
          </a:p>
        </p:txBody>
      </p:sp>
    </p:spTree>
    <p:extLst>
      <p:ext uri="{BB962C8B-B14F-4D97-AF65-F5344CB8AC3E}">
        <p14:creationId xmlns="" xmlns:p14="http://schemas.microsoft.com/office/powerpoint/2010/main" val="1335655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7" name="Rectangle 6"/>
          <p:cNvSpPr/>
          <p:nvPr/>
        </p:nvSpPr>
        <p:spPr>
          <a:xfrm>
            <a:off x="0" y="0"/>
            <a:ext cx="12192000" cy="1332854"/>
          </a:xfrm>
          <a:prstGeom prst="rect">
            <a:avLst/>
          </a:prstGeom>
          <a:solidFill>
            <a:srgbClr val="B747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p:nvPr>
        </p:nvSpPr>
        <p:spPr>
          <a:xfrm>
            <a:off x="604434" y="0"/>
            <a:ext cx="10749367" cy="1208868"/>
          </a:xfrm>
        </p:spPr>
        <p:txBody>
          <a:bodyPr anchor="b">
            <a:normAutofit/>
          </a:bodyPr>
          <a:lstStyle>
            <a:lvl1pPr>
              <a:defRPr sz="340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704089" y="1618488"/>
            <a:ext cx="4301866" cy="4558475"/>
          </a:xfrm>
        </p:spPr>
        <p:txBody>
          <a:bodyPr lIns="0" tIns="0" rIns="0" bIns="0">
            <a:normAutofit/>
          </a:bodyPr>
          <a:lstStyle>
            <a:lvl1pPr marL="0" indent="0">
              <a:lnSpc>
                <a:spcPct val="130000"/>
              </a:lnSpc>
              <a:spcBef>
                <a:spcPts val="500"/>
              </a:spcBef>
              <a:spcAft>
                <a:spcPts val="1000"/>
              </a:spcAft>
              <a:buNone/>
              <a:defRPr sz="2000" baseline="0">
                <a:solidFill>
                  <a:schemeClr val="bg1">
                    <a:lumMod val="50000"/>
                  </a:schemeClr>
                </a:solidFill>
                <a:latin typeface="Arial" panose="020B0604020202020204" pitchFamily="34" charset="0"/>
                <a:cs typeface="Arial" panose="020B0604020202020204" pitchFamily="34" charset="0"/>
              </a:defRPr>
            </a:lvl1pPr>
            <a:lvl2pPr>
              <a:lnSpc>
                <a:spcPct val="130000"/>
              </a:lnSpc>
              <a:spcBef>
                <a:spcPts val="500"/>
              </a:spcBef>
              <a:spcAft>
                <a:spcPts val="1000"/>
              </a:spcAft>
              <a:defRPr sz="1800" baseline="0">
                <a:solidFill>
                  <a:schemeClr val="bg1">
                    <a:lumMod val="50000"/>
                  </a:schemeClr>
                </a:solidFill>
                <a:latin typeface="Arial" panose="020B0604020202020204" pitchFamily="34" charset="0"/>
                <a:cs typeface="Arial" panose="020B0604020202020204" pitchFamily="34" charset="0"/>
              </a:defRPr>
            </a:lvl2pPr>
            <a:lvl3pPr>
              <a:lnSpc>
                <a:spcPct val="130000"/>
              </a:lnSpc>
              <a:spcAft>
                <a:spcPts val="1000"/>
              </a:spcAft>
              <a:defRPr sz="1600">
                <a:solidFill>
                  <a:schemeClr val="bg1">
                    <a:lumMod val="50000"/>
                  </a:schemeClr>
                </a:solidFill>
                <a:latin typeface="Arial" panose="020B0604020202020204" pitchFamily="34" charset="0"/>
                <a:cs typeface="Arial" panose="020B0604020202020204" pitchFamily="34" charset="0"/>
              </a:defRPr>
            </a:lvl3pPr>
            <a:lvl4pPr>
              <a:lnSpc>
                <a:spcPct val="130000"/>
              </a:lnSpc>
              <a:spcAft>
                <a:spcPts val="1000"/>
              </a:spcAft>
              <a:defRPr sz="1400" baseline="0">
                <a:solidFill>
                  <a:schemeClr val="bg1">
                    <a:lumMod val="50000"/>
                  </a:schemeClr>
                </a:solidFill>
                <a:latin typeface="Arial" panose="020B0604020202020204" pitchFamily="34" charset="0"/>
                <a:cs typeface="Arial" panose="020B0604020202020204" pitchFamily="34" charset="0"/>
              </a:defRPr>
            </a:lvl4pPr>
            <a:lvl5pPr>
              <a:lnSpc>
                <a:spcPct val="130000"/>
              </a:lnSpc>
              <a:spcAft>
                <a:spcPts val="1000"/>
              </a:spcAft>
              <a:defRPr sz="1400" baseline="0">
                <a:solidFill>
                  <a:schemeClr val="bg1">
                    <a:lumMod val="50000"/>
                  </a:schemeClr>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baseline="0">
                <a:solidFill>
                  <a:schemeClr val="tx1">
                    <a:lumMod val="65000"/>
                    <a:lumOff val="35000"/>
                  </a:schemeClr>
                </a:solidFill>
              </a:defRPr>
            </a:lvl1pPr>
          </a:lstStyle>
          <a:p>
            <a:fld id="{8BEEBAAA-29B5-4AF5-BC5F-7E580C29002D}" type="datetimeFigureOut">
              <a:rPr lang="en-US" smtClean="0"/>
              <a:pPr/>
              <a:t>2/15/2022</a:t>
            </a:fld>
            <a:endParaRPr lang="en-US" dirty="0"/>
          </a:p>
        </p:txBody>
      </p:sp>
      <p:sp>
        <p:nvSpPr>
          <p:cNvPr id="5" name="Footer Placeholder 4"/>
          <p:cNvSpPr>
            <a:spLocks noGrp="1"/>
          </p:cNvSpPr>
          <p:nvPr>
            <p:ph type="ftr" sz="quarter" idx="11"/>
          </p:nvPr>
        </p:nvSpPr>
        <p:spPr/>
        <p:txBody>
          <a:bodyPr/>
          <a:lstStyle>
            <a:lvl1pPr>
              <a:defRPr baseline="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baseline="0">
                <a:solidFill>
                  <a:schemeClr val="tx1">
                    <a:lumMod val="65000"/>
                    <a:lumOff val="35000"/>
                  </a:schemeClr>
                </a:solidFill>
              </a:defRPr>
            </a:lvl1pPr>
          </a:lstStyle>
          <a:p>
            <a:fld id="{9860EDB8-5305-433F-BE41-D7A86D811DB3}" type="slidenum">
              <a:rPr lang="en-US" smtClean="0"/>
              <a:pPr/>
              <a:t>‹#›</a:t>
            </a:fld>
            <a:endParaRPr lang="en-US" dirty="0"/>
          </a:p>
        </p:txBody>
      </p:sp>
    </p:spTree>
    <p:extLst>
      <p:ext uri="{BB962C8B-B14F-4D97-AF65-F5344CB8AC3E}">
        <p14:creationId xmlns="" xmlns:p14="http://schemas.microsoft.com/office/powerpoint/2010/main" val="24104276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3276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EEBAAA-29B5-4AF5-BC5F-7E580C29002D}" type="datetimeFigureOut">
              <a:rPr lang="en-US" smtClean="0"/>
              <a:pPr/>
              <a:t>2/15/2022</a:t>
            </a:fld>
            <a:endParaRPr lang="en-US"/>
          </a:p>
        </p:txBody>
      </p:sp>
      <p:sp>
        <p:nvSpPr>
          <p:cNvPr id="5" name="Footer Placeholder 4"/>
          <p:cNvSpPr>
            <a:spLocks noGrp="1"/>
          </p:cNvSpPr>
          <p:nvPr>
            <p:ph type="ftr" sz="quarter" idx="3"/>
          </p:nvPr>
        </p:nvSpPr>
        <p:spPr>
          <a:xfrm>
            <a:off x="4648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077200" y="6356352"/>
            <a:ext cx="3276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60EDB8-5305-433F-BE41-D7A86D811DB3}" type="slidenum">
              <a:rPr lang="en-US" smtClean="0"/>
              <a:pPr/>
              <a:t>‹#›</a:t>
            </a:fld>
            <a:endParaRPr lang="en-US"/>
          </a:p>
        </p:txBody>
      </p:sp>
    </p:spTree>
    <p:extLst>
      <p:ext uri="{BB962C8B-B14F-4D97-AF65-F5344CB8AC3E}">
        <p14:creationId xmlns="" xmlns:p14="http://schemas.microsoft.com/office/powerpoint/2010/main" val="946754946"/>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4" r:id="rId3"/>
  </p:sldLayoutIdLst>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ct val="30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7">
            <a:extLst>
              <a:ext uri="{FF2B5EF4-FFF2-40B4-BE49-F238E27FC236}">
                <a16:creationId xmlns="" xmlns:a16="http://schemas.microsoft.com/office/drawing/2014/main" id="{53A07A33-FB15-FE42-BD54-2A1DA4D1B251}"/>
              </a:ext>
            </a:extLst>
          </p:cNvPr>
          <p:cNvPicPr>
            <a:picLocks noChangeAspect="1"/>
          </p:cNvPicPr>
          <p:nvPr/>
        </p:nvPicPr>
        <p:blipFill rotWithShape="1">
          <a:blip r:embed="rId3">
            <a:extLst>
              <a:ext uri="{28A0092B-C50C-407E-A947-70E740481C1C}">
                <a14:useLocalDpi xmlns="" xmlns:a14="http://schemas.microsoft.com/office/drawing/2010/main" val="0"/>
              </a:ext>
            </a:extLst>
          </a:blip>
          <a:srcRect l="7068" t="4976" r="8999" b="27209"/>
          <a:stretch/>
        </p:blipFill>
        <p:spPr>
          <a:xfrm>
            <a:off x="1546266" y="1752846"/>
            <a:ext cx="8226137" cy="3352307"/>
          </a:xfrm>
          <a:prstGeom prst="rect">
            <a:avLst/>
          </a:prstGeom>
        </p:spPr>
      </p:pic>
      <p:sp>
        <p:nvSpPr>
          <p:cNvPr id="8" name="Title 1">
            <a:extLst>
              <a:ext uri="{FF2B5EF4-FFF2-40B4-BE49-F238E27FC236}">
                <a16:creationId xmlns:a16="http://schemas.microsoft.com/office/drawing/2014/main" xmlns="" id="{11CF71C7-C719-1246-A54D-9FED5F9829EB}"/>
              </a:ext>
            </a:extLst>
          </p:cNvPr>
          <p:cNvSpPr txBox="1">
            <a:spLocks/>
          </p:cNvSpPr>
          <p:nvPr/>
        </p:nvSpPr>
        <p:spPr>
          <a:xfrm rot="10800000" flipV="1">
            <a:off x="277091" y="554181"/>
            <a:ext cx="11244447" cy="685800"/>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3600" b="1" i="0" u="none" strike="noStrike" kern="1200" cap="none" spc="0" normalizeH="0" baseline="0" noProof="0" dirty="0" smtClean="0">
                <a:ln>
                  <a:noFill/>
                </a:ln>
                <a:solidFill>
                  <a:srgbClr val="FFFF00"/>
                </a:solidFill>
                <a:effectLst/>
                <a:uLnTx/>
                <a:uFillTx/>
                <a:latin typeface="DVB-TTSurekhEN" pitchFamily="82" charset="0"/>
                <a:ea typeface="+mj-ea"/>
                <a:cs typeface="+mj-cs"/>
              </a:rPr>
              <a:t> </a:t>
            </a:r>
            <a:r>
              <a:rPr kumimoji="0" lang="hi-IN" sz="4000" b="1" i="0" u="none" strike="noStrike" kern="1200" cap="none" spc="0" normalizeH="0" baseline="0" noProof="0" dirty="0" smtClean="0">
                <a:ln>
                  <a:noFill/>
                </a:ln>
                <a:solidFill>
                  <a:srgbClr val="FFFF00"/>
                </a:solidFill>
                <a:effectLst/>
                <a:uLnTx/>
                <a:uFillTx/>
                <a:latin typeface="Arial Unicode MS" pitchFamily="34" charset="-128"/>
                <a:ea typeface="Arial Unicode MS" pitchFamily="34" charset="-128"/>
                <a:cs typeface="Arial Unicode MS" pitchFamily="34" charset="-128"/>
              </a:rPr>
              <a:t>दयानंद कला महाविद्यालय, लातूर</a:t>
            </a:r>
            <a:endParaRPr kumimoji="0" lang="en-US" sz="3600" b="1" i="0" u="none" strike="noStrike" kern="1200" cap="none" spc="0" normalizeH="0" baseline="0" noProof="0" dirty="0">
              <a:ln>
                <a:noFill/>
              </a:ln>
              <a:solidFill>
                <a:srgbClr val="FFFF00"/>
              </a:solidFill>
              <a:effectLst/>
              <a:uLnTx/>
              <a:uFillTx/>
              <a:latin typeface="Arial Unicode MS" pitchFamily="34" charset="-128"/>
              <a:ea typeface="Arial Unicode MS" pitchFamily="34" charset="-128"/>
              <a:cs typeface="Arial Unicode MS" pitchFamily="34" charset="-128"/>
            </a:endParaRPr>
          </a:p>
        </p:txBody>
      </p:sp>
      <p:sp>
        <p:nvSpPr>
          <p:cNvPr id="9" name="TextBox 8">
            <a:extLst>
              <a:ext uri="{FF2B5EF4-FFF2-40B4-BE49-F238E27FC236}">
                <a16:creationId xmlns:a16="http://schemas.microsoft.com/office/drawing/2014/main" xmlns="" id="{28FB740C-FDC1-9943-A993-4A3F804F634B}"/>
              </a:ext>
            </a:extLst>
          </p:cNvPr>
          <p:cNvSpPr txBox="1"/>
          <p:nvPr/>
        </p:nvSpPr>
        <p:spPr>
          <a:xfrm>
            <a:off x="8007929" y="5728854"/>
            <a:ext cx="3307772" cy="523220"/>
          </a:xfrm>
          <a:prstGeom prst="rect">
            <a:avLst/>
          </a:prstGeom>
          <a:noFill/>
        </p:spPr>
        <p:txBody>
          <a:bodyPr wrap="square">
            <a:spAutoFit/>
          </a:bodyPr>
          <a:lstStyle/>
          <a:p>
            <a:r>
              <a:rPr lang="en-US" sz="2800" b="1" dirty="0" smtClean="0">
                <a:solidFill>
                  <a:srgbClr val="0070C0"/>
                </a:solidFill>
                <a:latin typeface="Arial Unicode MS" pitchFamily="34" charset="-128"/>
                <a:ea typeface="Arial Unicode MS" pitchFamily="34" charset="-128"/>
                <a:cs typeface="Arial Unicode MS" pitchFamily="34" charset="-128"/>
              </a:rPr>
              <a:t> </a:t>
            </a:r>
            <a:r>
              <a:rPr lang="hi-IN" sz="2400" b="1" dirty="0" smtClean="0">
                <a:solidFill>
                  <a:srgbClr val="FFFF00"/>
                </a:solidFill>
                <a:latin typeface="Arial Unicode MS" pitchFamily="34" charset="-128"/>
                <a:ea typeface="Arial Unicode MS" pitchFamily="34" charset="-128"/>
                <a:cs typeface="Arial Unicode MS" pitchFamily="34" charset="-128"/>
              </a:rPr>
              <a:t>डॉ.आर.एस.पारवे</a:t>
            </a:r>
            <a:endParaRPr lang="en-US" sz="2800" dirty="0">
              <a:solidFill>
                <a:srgbClr val="FFFF00"/>
              </a:solidFill>
              <a:latin typeface="Arial Unicode MS" pitchFamily="34" charset="-128"/>
              <a:ea typeface="Arial Unicode MS" pitchFamily="34" charset="-128"/>
              <a:cs typeface="Arial Unicode MS" pitchFamily="34" charset="-128"/>
            </a:endParaRPr>
          </a:p>
        </p:txBody>
      </p:sp>
    </p:spTree>
    <p:extLst>
      <p:ext uri="{BB962C8B-B14F-4D97-AF65-F5344CB8AC3E}">
        <p14:creationId xmlns="" xmlns:p14="http://schemas.microsoft.com/office/powerpoint/2010/main" val="2471807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 xmlns:a16="http://schemas.microsoft.com/office/drawing/2014/main" id="{25F2D1B0-8A34-2D40-A7BF-6FA8BBF00158}"/>
              </a:ext>
            </a:extLst>
          </p:cNvPr>
          <p:cNvPicPr>
            <a:picLocks noGrp="1" noChangeAspect="1"/>
          </p:cNvPicPr>
          <p:nvPr>
            <p:ph sz="half" idx="2"/>
          </p:nvPr>
        </p:nvPicPr>
        <p:blipFill>
          <a:blip r:embed="rId2">
            <a:extLst>
              <a:ext uri="{28A0092B-C50C-407E-A947-70E740481C1C}">
                <a14:useLocalDpi xmlns="" xmlns:a14="http://schemas.microsoft.com/office/drawing/2010/main" val="0"/>
              </a:ext>
            </a:extLst>
          </a:blip>
          <a:stretch>
            <a:fillRect/>
          </a:stretch>
        </p:blipFill>
        <p:spPr>
          <a:xfrm>
            <a:off x="350075" y="462611"/>
            <a:ext cx="11491850" cy="5932777"/>
          </a:xfrm>
          <a:prstGeom prst="rect">
            <a:avLst/>
          </a:prstGeom>
        </p:spPr>
      </p:pic>
    </p:spTree>
    <p:extLst>
      <p:ext uri="{BB962C8B-B14F-4D97-AF65-F5344CB8AC3E}">
        <p14:creationId xmlns="" xmlns:p14="http://schemas.microsoft.com/office/powerpoint/2010/main" val="2604937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GB" sz="4000" b="1">
                <a:latin typeface="Arial" panose="020B0604020202020204" pitchFamily="34" charset="0"/>
                <a:cs typeface="Arial" panose="020B0604020202020204" pitchFamily="34" charset="0"/>
              </a:rPr>
              <a:t>सत्यशोधक समाज</a:t>
            </a:r>
            <a:endParaRPr lang="en-US" sz="4000" b="1" dirty="0">
              <a:latin typeface="Arial" panose="020B0604020202020204" pitchFamily="34" charset="0"/>
              <a:cs typeface="Arial" panose="020B0604020202020204" pitchFamily="34" charset="0"/>
            </a:endParaRPr>
          </a:p>
        </p:txBody>
      </p:sp>
      <p:sp>
        <p:nvSpPr>
          <p:cNvPr id="4" name="Content Placeholder 17"/>
          <p:cNvSpPr>
            <a:spLocks noGrp="1"/>
          </p:cNvSpPr>
          <p:nvPr>
            <p:ph idx="1"/>
          </p:nvPr>
        </p:nvSpPr>
        <p:spPr>
          <a:xfrm>
            <a:off x="407206" y="1589560"/>
            <a:ext cx="11784794" cy="5268439"/>
          </a:xfrm>
        </p:spPr>
        <p:txBody>
          <a:bodyPr>
            <a:normAutofit/>
          </a:bodyPr>
          <a:lstStyle/>
          <a:p>
            <a:pPr marL="0" indent="0">
              <a:spcAft>
                <a:spcPts val="2000"/>
              </a:spcAft>
              <a:buNone/>
            </a:pPr>
            <a:r>
              <a:rPr lang="en-GB" sz="3600">
                <a:solidFill>
                  <a:schemeClr val="accent6">
                    <a:lumMod val="50000"/>
                  </a:schemeClr>
                </a:solidFill>
                <a:latin typeface="Arial" panose="020B0604020202020204" pitchFamily="34" charset="0"/>
                <a:cs typeface="Arial" panose="020B0604020202020204" pitchFamily="34" charset="0"/>
              </a:rPr>
              <a:t>महात्मा ज्योतिबा फुले यांनी सत्यशोधक समाजाची स्थापना </a:t>
            </a:r>
            <a:r>
              <a:rPr lang="en-IN" sz="3600">
                <a:solidFill>
                  <a:schemeClr val="accent6">
                    <a:lumMod val="50000"/>
                  </a:schemeClr>
                </a:solidFill>
                <a:latin typeface="Arial" panose="020B0604020202020204" pitchFamily="34" charset="0"/>
                <a:cs typeface="Arial" panose="020B0604020202020204" pitchFamily="34" charset="0"/>
              </a:rPr>
              <a:t>18</a:t>
            </a:r>
            <a:r>
              <a:rPr lang="en-GB" sz="3600">
                <a:solidFill>
                  <a:schemeClr val="accent6">
                    <a:lumMod val="50000"/>
                  </a:schemeClr>
                </a:solidFill>
                <a:latin typeface="Arial" panose="020B0604020202020204" pitchFamily="34" charset="0"/>
                <a:cs typeface="Arial" panose="020B0604020202020204" pitchFamily="34" charset="0"/>
              </a:rPr>
              <a:t>73 </a:t>
            </a:r>
            <a:r>
              <a:rPr lang="en-IN" sz="3600">
                <a:solidFill>
                  <a:schemeClr val="accent6">
                    <a:lumMod val="50000"/>
                  </a:schemeClr>
                </a:solidFill>
                <a:latin typeface="Arial" panose="020B0604020202020204" pitchFamily="34" charset="0"/>
                <a:cs typeface="Arial" panose="020B0604020202020204" pitchFamily="34" charset="0"/>
              </a:rPr>
              <a:t>साली</a:t>
            </a:r>
            <a:r>
              <a:rPr lang="en-GB" sz="3600">
                <a:solidFill>
                  <a:schemeClr val="accent6">
                    <a:lumMod val="50000"/>
                  </a:schemeClr>
                </a:solidFill>
                <a:latin typeface="Arial" panose="020B0604020202020204" pitchFamily="34" charset="0"/>
                <a:cs typeface="Arial" panose="020B0604020202020204" pitchFamily="34" charset="0"/>
              </a:rPr>
              <a:t> पुणे येथे केली</a:t>
            </a:r>
            <a:endParaRPr lang="en-IN" sz="3600">
              <a:solidFill>
                <a:schemeClr val="accent6">
                  <a:lumMod val="50000"/>
                </a:schemeClr>
              </a:solidFill>
              <a:latin typeface="Arial" panose="020B0604020202020204" pitchFamily="34" charset="0"/>
              <a:cs typeface="Arial" panose="020B0604020202020204" pitchFamily="34" charset="0"/>
            </a:endParaRPr>
          </a:p>
          <a:p>
            <a:pPr marL="0" indent="0">
              <a:spcAft>
                <a:spcPts val="2000"/>
              </a:spcAft>
              <a:buNone/>
            </a:pPr>
            <a:r>
              <a:rPr lang="en-GB" sz="3600">
                <a:solidFill>
                  <a:schemeClr val="accent6">
                    <a:lumMod val="50000"/>
                  </a:schemeClr>
                </a:solidFill>
                <a:latin typeface="Arial" panose="020B0604020202020204" pitchFamily="34" charset="0"/>
                <a:cs typeface="Arial" panose="020B0604020202020204" pitchFamily="34" charset="0"/>
              </a:rPr>
              <a:t>ज्योतीबा फुले यांनी सार्वजनिक सत्यधर्म या ग्रंथात सत्यशोधक समाज तत्त्वे मांडली आहेत</a:t>
            </a:r>
            <a:endParaRPr lang="en-IN" sz="3600">
              <a:solidFill>
                <a:schemeClr val="accent6">
                  <a:lumMod val="50000"/>
                </a:schemeClr>
              </a:solidFill>
              <a:latin typeface="Arial" panose="020B0604020202020204" pitchFamily="34" charset="0"/>
              <a:cs typeface="Arial" panose="020B0604020202020204" pitchFamily="34" charset="0"/>
            </a:endParaRPr>
          </a:p>
          <a:p>
            <a:pPr marL="0" indent="0">
              <a:spcAft>
                <a:spcPts val="2000"/>
              </a:spcAft>
              <a:buNone/>
            </a:pPr>
            <a:r>
              <a:rPr lang="en-GB" sz="3600">
                <a:solidFill>
                  <a:schemeClr val="accent6">
                    <a:lumMod val="50000"/>
                  </a:schemeClr>
                </a:solidFill>
                <a:latin typeface="Arial" panose="020B0604020202020204" pitchFamily="34" charset="0"/>
                <a:cs typeface="Arial" panose="020B0604020202020204" pitchFamily="34" charset="0"/>
              </a:rPr>
              <a:t>ब्राह्मो समाज</a:t>
            </a:r>
            <a:r>
              <a:rPr lang="en-IN" sz="3600">
                <a:solidFill>
                  <a:schemeClr val="accent6">
                    <a:lumMod val="50000"/>
                  </a:schemeClr>
                </a:solidFill>
                <a:latin typeface="Arial" panose="020B0604020202020204" pitchFamily="34" charset="0"/>
                <a:cs typeface="Arial" panose="020B0604020202020204" pitchFamily="34" charset="0"/>
              </a:rPr>
              <a:t>,</a:t>
            </a:r>
            <a:r>
              <a:rPr lang="en-GB" sz="3600">
                <a:solidFill>
                  <a:schemeClr val="accent6">
                    <a:lumMod val="50000"/>
                  </a:schemeClr>
                </a:solidFill>
                <a:latin typeface="Arial" panose="020B0604020202020204" pitchFamily="34" charset="0"/>
                <a:cs typeface="Arial" panose="020B0604020202020204" pitchFamily="34" charset="0"/>
              </a:rPr>
              <a:t> प्रार्थना समाज या प्रमाणे</a:t>
            </a:r>
            <a:r>
              <a:rPr lang="en-IN" sz="3600">
                <a:solidFill>
                  <a:schemeClr val="accent6">
                    <a:lumMod val="50000"/>
                  </a:schemeClr>
                </a:solidFill>
                <a:latin typeface="Arial" panose="020B0604020202020204" pitchFamily="34" charset="0"/>
                <a:cs typeface="Arial" panose="020B0604020202020204" pitchFamily="34" charset="0"/>
              </a:rPr>
              <a:t> </a:t>
            </a:r>
            <a:r>
              <a:rPr lang="en-GB" sz="3600">
                <a:solidFill>
                  <a:schemeClr val="accent6">
                    <a:lumMod val="50000"/>
                  </a:schemeClr>
                </a:solidFill>
                <a:latin typeface="Arial" panose="020B0604020202020204" pitchFamily="34" charset="0"/>
                <a:cs typeface="Arial" panose="020B0604020202020204" pitchFamily="34" charset="0"/>
              </a:rPr>
              <a:t>सत्यशोधक समाज या संस्थेची स्थापना केली</a:t>
            </a:r>
            <a:endParaRPr lang="en-IN" sz="3600">
              <a:solidFill>
                <a:schemeClr val="accent6">
                  <a:lumMod val="50000"/>
                </a:schemeClr>
              </a:solidFill>
              <a:latin typeface="Arial" panose="020B0604020202020204" pitchFamily="34" charset="0"/>
              <a:cs typeface="Arial" panose="020B0604020202020204" pitchFamily="34" charset="0"/>
            </a:endParaRPr>
          </a:p>
          <a:p>
            <a:pPr marL="0" indent="0">
              <a:spcAft>
                <a:spcPts val="2000"/>
              </a:spcAft>
              <a:buNone/>
            </a:pPr>
            <a:endParaRPr lang="en-IN" sz="3600">
              <a:solidFill>
                <a:schemeClr val="tx1">
                  <a:lumMod val="50000"/>
                  <a:lumOff val="50000"/>
                </a:schemeClr>
              </a:solidFill>
              <a:latin typeface="Arial" panose="020B0604020202020204" pitchFamily="34" charset="0"/>
              <a:cs typeface="Arial" panose="020B0604020202020204" pitchFamily="34" charset="0"/>
            </a:endParaRPr>
          </a:p>
          <a:p>
            <a:pPr marL="0" indent="0">
              <a:spcAft>
                <a:spcPts val="2000"/>
              </a:spcAft>
              <a:buNone/>
            </a:pPr>
            <a:endParaRPr lang="en-US" sz="3600" dirty="0">
              <a:solidFill>
                <a:schemeClr val="tx1">
                  <a:lumMod val="50000"/>
                  <a:lumOff val="50000"/>
                </a:schemeClr>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2900114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a:latin typeface="Arial" panose="020B0604020202020204" pitchFamily="34" charset="0"/>
                <a:cs typeface="Arial" panose="020B0604020202020204" pitchFamily="34" charset="0"/>
              </a:rPr>
              <a:t>सत्यशोधक समाज स्थापनेचा हेतू</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 xmlns:a16="http://schemas.microsoft.com/office/drawing/2014/main" id="{3BDC9ABD-BCE5-8F49-A8BD-CA4B8B7332B4}"/>
              </a:ext>
            </a:extLst>
          </p:cNvPr>
          <p:cNvSpPr>
            <a:spLocks noGrp="1"/>
          </p:cNvSpPr>
          <p:nvPr>
            <p:ph idx="1"/>
          </p:nvPr>
        </p:nvSpPr>
        <p:spPr>
          <a:xfrm>
            <a:off x="197922" y="1618488"/>
            <a:ext cx="12159837" cy="4558475"/>
          </a:xfrm>
        </p:spPr>
        <p:txBody>
          <a:bodyPr>
            <a:normAutofit/>
          </a:bodyPr>
          <a:lstStyle/>
          <a:p>
            <a:r>
              <a:rPr lang="en-GB" sz="4000">
                <a:solidFill>
                  <a:srgbClr val="923922"/>
                </a:solidFill>
              </a:rPr>
              <a:t>समाजाला धार्मिक व सामाजिक गुलामगिरीतून मुक्त करणे</a:t>
            </a:r>
            <a:endParaRPr lang="en-IN" sz="4000">
              <a:solidFill>
                <a:srgbClr val="923922"/>
              </a:solidFill>
            </a:endParaRPr>
          </a:p>
          <a:p>
            <a:r>
              <a:rPr lang="en-GB" sz="4000">
                <a:solidFill>
                  <a:srgbClr val="923922"/>
                </a:solidFill>
              </a:rPr>
              <a:t>यासाठी पीडित समाजाला संघटित करणे</a:t>
            </a:r>
            <a:endParaRPr lang="en-IN" sz="4000">
              <a:solidFill>
                <a:srgbClr val="923922"/>
              </a:solidFill>
            </a:endParaRPr>
          </a:p>
          <a:p>
            <a:r>
              <a:rPr lang="en-GB" sz="4000">
                <a:solidFill>
                  <a:srgbClr val="923922"/>
                </a:solidFill>
              </a:rPr>
              <a:t>सामाजिक परिवर्तनाचे मुहूर्तमेढ </a:t>
            </a:r>
            <a:r>
              <a:rPr lang="en-IN" sz="4000">
                <a:solidFill>
                  <a:srgbClr val="923922"/>
                </a:solidFill>
              </a:rPr>
              <a:t>रोवणे</a:t>
            </a:r>
          </a:p>
          <a:p>
            <a:r>
              <a:rPr lang="en-GB" sz="4000">
                <a:solidFill>
                  <a:srgbClr val="923922"/>
                </a:solidFill>
              </a:rPr>
              <a:t>पारंपारिक कर्मकांडाला विरोध करणे</a:t>
            </a:r>
            <a:endParaRPr lang="en-US" sz="4000">
              <a:solidFill>
                <a:srgbClr val="923922"/>
              </a:solidFill>
            </a:endParaRPr>
          </a:p>
        </p:txBody>
      </p:sp>
    </p:spTree>
    <p:extLst>
      <p:ext uri="{BB962C8B-B14F-4D97-AF65-F5344CB8AC3E}">
        <p14:creationId xmlns="" xmlns:p14="http://schemas.microsoft.com/office/powerpoint/2010/main" val="2854113070"/>
      </p:ext>
    </p:extLst>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a:t>सत्यशोधक समाजाची तत्त्वे</a:t>
            </a:r>
            <a:endParaRPr lang="en-US" sz="4000" b="1" dirty="0"/>
          </a:p>
        </p:txBody>
      </p:sp>
      <p:sp>
        <p:nvSpPr>
          <p:cNvPr id="7" name="Content Placeholder 6"/>
          <p:cNvSpPr>
            <a:spLocks noGrp="1"/>
          </p:cNvSpPr>
          <p:nvPr>
            <p:ph idx="1"/>
          </p:nvPr>
        </p:nvSpPr>
        <p:spPr>
          <a:xfrm>
            <a:off x="148442" y="1309236"/>
            <a:ext cx="12192000" cy="5667517"/>
          </a:xfrm>
        </p:spPr>
        <p:txBody>
          <a:bodyPr>
            <a:normAutofit/>
          </a:bodyPr>
          <a:lstStyle/>
          <a:p>
            <a:r>
              <a:rPr lang="hi-IN" sz="4700" b="0" i="0">
                <a:solidFill>
                  <a:srgbClr val="DD462F"/>
                </a:solidFill>
                <a:effectLst/>
                <a:latin typeface="Merriweather"/>
              </a:rPr>
              <a:t>ईश्वर एकच असून तो निर्गुण, निराकार आहे.</a:t>
            </a:r>
          </a:p>
          <a:p>
            <a:r>
              <a:rPr lang="hi-IN" sz="4700" b="0" i="0">
                <a:solidFill>
                  <a:srgbClr val="DD462F"/>
                </a:solidFill>
                <a:effectLst/>
                <a:latin typeface="Merriweather"/>
              </a:rPr>
              <a:t>सर्व मानव एकाच परमेश्वराची लेकरे आहेत.</a:t>
            </a:r>
          </a:p>
          <a:p>
            <a:r>
              <a:rPr lang="hi-IN" sz="4700" b="0" i="0">
                <a:solidFill>
                  <a:srgbClr val="DD462F"/>
                </a:solidFill>
                <a:effectLst/>
                <a:latin typeface="Merriweather"/>
              </a:rPr>
              <a:t>सर्व शक्तिमान अशा परमेश्वराची भक्ति किंवा प्रार्थना करण्याचा प्रत्येक मानवाला अधिकार आहे.</a:t>
            </a:r>
          </a:p>
          <a:p>
            <a:r>
              <a:rPr lang="en-GB" sz="4700" b="0" i="0">
                <a:solidFill>
                  <a:srgbClr val="DD462F"/>
                </a:solidFill>
                <a:effectLst/>
                <a:latin typeface="Merriweather"/>
              </a:rPr>
              <a:t>कोणताही धर्मग्रं</a:t>
            </a:r>
            <a:r>
              <a:rPr lang="hi-IN" sz="4700" b="0" i="0">
                <a:solidFill>
                  <a:srgbClr val="DD462F"/>
                </a:solidFill>
                <a:effectLst/>
                <a:latin typeface="Merriweather"/>
              </a:rPr>
              <a:t>थांची निर्मिती मानवानेच केली आहे.</a:t>
            </a:r>
          </a:p>
          <a:p>
            <a:endParaRPr lang="en-US" dirty="0"/>
          </a:p>
        </p:txBody>
      </p:sp>
    </p:spTree>
    <p:extLst>
      <p:ext uri="{BB962C8B-B14F-4D97-AF65-F5344CB8AC3E}">
        <p14:creationId xmlns="" xmlns:p14="http://schemas.microsoft.com/office/powerpoint/2010/main" val="2214416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a:latin typeface="Arial" panose="020B0604020202020204" pitchFamily="34" charset="0"/>
                <a:cs typeface="Arial" panose="020B0604020202020204" pitchFamily="34" charset="0"/>
              </a:rPr>
              <a:t>सत्यशोधक समाजाची तत्त्वे</a:t>
            </a:r>
            <a:endParaRPr lang="en-US" sz="4000" b="1" dirty="0">
              <a:latin typeface="Arial" panose="020B0604020202020204" pitchFamily="34" charset="0"/>
              <a:cs typeface="Arial" panose="020B0604020202020204" pitchFamily="34" charset="0"/>
            </a:endParaRPr>
          </a:p>
        </p:txBody>
      </p:sp>
      <p:sp>
        <p:nvSpPr>
          <p:cNvPr id="7" name="Content Placeholder 6"/>
          <p:cNvSpPr>
            <a:spLocks noGrp="1"/>
          </p:cNvSpPr>
          <p:nvPr>
            <p:ph idx="1"/>
          </p:nvPr>
        </p:nvSpPr>
        <p:spPr>
          <a:xfrm>
            <a:off x="350029" y="366631"/>
            <a:ext cx="11258175" cy="6570538"/>
          </a:xfrm>
        </p:spPr>
        <p:txBody>
          <a:bodyPr>
            <a:noAutofit/>
          </a:bodyPr>
          <a:lstStyle/>
          <a:p>
            <a:endParaRPr lang="hi-IN" sz="3600" b="0" i="0">
              <a:solidFill>
                <a:srgbClr val="353535"/>
              </a:solidFill>
              <a:effectLst/>
              <a:latin typeface="Merriweather"/>
            </a:endParaRPr>
          </a:p>
          <a:p>
            <a:r>
              <a:rPr lang="hi-IN" sz="3600" b="0" i="0">
                <a:solidFill>
                  <a:srgbClr val="DD462F"/>
                </a:solidFill>
                <a:effectLst/>
                <a:latin typeface="Merriweather"/>
              </a:rPr>
              <a:t>परमेश्वराची भक्ती करण्यासाठी कोणत्याही मध्यस्थांची गरज नाही; म्हणून कोणत्याही व्यक्तिला पुरोहित किंवा धर्मगुरु यांच्या मध्यस्थीशिवाय आपल्या प्रिय परमेश्वराची उपासना किंवा भक्ती करता येते.</a:t>
            </a:r>
          </a:p>
          <a:p>
            <a:r>
              <a:rPr lang="hi-IN" sz="3600" b="0" i="0">
                <a:solidFill>
                  <a:srgbClr val="DD462F"/>
                </a:solidFill>
                <a:effectLst/>
                <a:latin typeface="Merriweather"/>
              </a:rPr>
              <a:t>मानवाला जातीने नव्हे तर गुणाने श्रेष्ठत्त्व प्राप्त होते.</a:t>
            </a:r>
          </a:p>
          <a:p>
            <a:r>
              <a:rPr lang="hi-IN" sz="3600" b="0" i="0">
                <a:solidFill>
                  <a:srgbClr val="DD462F"/>
                </a:solidFill>
                <a:effectLst/>
                <a:latin typeface="Merriweather"/>
              </a:rPr>
              <a:t>पुनर्जन्म, कर्मकांड, जपजाप्य इत्यादी गोष्टी अज्ञानमूलक आहेत. तसेच त्या कनिष्ठ वर्गाच्या पिळवणूकीचे कारण आहेत.</a:t>
            </a:r>
          </a:p>
          <a:p>
            <a:endParaRPr lang="hi-IN" sz="3600" b="0" i="0">
              <a:solidFill>
                <a:srgbClr val="DD462F"/>
              </a:solidFill>
              <a:effectLst/>
              <a:latin typeface="Merriweather"/>
            </a:endParaRPr>
          </a:p>
          <a:p>
            <a:pPr marL="0" indent="0">
              <a:buNone/>
            </a:pPr>
            <a:endParaRPr lang="en-US" sz="1600" dirty="0">
              <a:solidFill>
                <a:schemeClr val="tx1">
                  <a:lumMod val="50000"/>
                  <a:lumOff val="50000"/>
                </a:schemeClr>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1518215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a:latin typeface="Arial" panose="020B0604020202020204" pitchFamily="34" charset="0"/>
                <a:cs typeface="Arial" panose="020B0604020202020204" pitchFamily="34" charset="0"/>
              </a:rPr>
              <a:t>सत्यशोधक समाजाचे बोधवाक्य</a:t>
            </a:r>
            <a:endParaRPr lang="en-US" sz="4000" b="1" dirty="0">
              <a:latin typeface="Arial" panose="020B0604020202020204" pitchFamily="34" charset="0"/>
              <a:cs typeface="Arial" panose="020B0604020202020204" pitchFamily="34" charset="0"/>
            </a:endParaRPr>
          </a:p>
        </p:txBody>
      </p:sp>
      <p:sp>
        <p:nvSpPr>
          <p:cNvPr id="7" name="Content Placeholder 6"/>
          <p:cNvSpPr>
            <a:spLocks noGrp="1"/>
          </p:cNvSpPr>
          <p:nvPr>
            <p:ph idx="1"/>
          </p:nvPr>
        </p:nvSpPr>
        <p:spPr>
          <a:xfrm>
            <a:off x="296884" y="1357309"/>
            <a:ext cx="12417649" cy="5786440"/>
          </a:xfrm>
        </p:spPr>
        <p:txBody>
          <a:bodyPr>
            <a:normAutofit fontScale="62500" lnSpcReduction="20000"/>
          </a:bodyPr>
          <a:lstStyle/>
          <a:p>
            <a:r>
              <a:rPr lang="hi-IN" sz="5100" b="0" i="0">
                <a:solidFill>
                  <a:srgbClr val="002060"/>
                </a:solidFill>
                <a:effectLst/>
                <a:latin typeface="Merriweather"/>
              </a:rPr>
              <a:t>“सर्वसाक्षी जगत्पती। त्यासी नकोच मध्यस्थी।।</a:t>
            </a:r>
          </a:p>
          <a:p>
            <a:r>
              <a:rPr lang="hi-IN" sz="4600" b="0" i="0">
                <a:solidFill>
                  <a:srgbClr val="DD462F"/>
                </a:solidFill>
                <a:effectLst/>
                <a:latin typeface="Merriweather"/>
              </a:rPr>
              <a:t>सभासदाने घ्यावयाची शपथ</a:t>
            </a:r>
          </a:p>
          <a:p>
            <a:r>
              <a:rPr lang="hi-IN" sz="5100" b="0" i="0">
                <a:solidFill>
                  <a:schemeClr val="accent4">
                    <a:lumMod val="50000"/>
                  </a:schemeClr>
                </a:solidFill>
                <a:effectLst/>
                <a:latin typeface="Merriweather"/>
              </a:rPr>
              <a:t>“सर्व मानवप्राणी एकाच देवाची लेकरे आहेत; अशा बुद्धीने मी त्यांच्याशी वागेन. परमेश्वराची पूजा, भक्ती अगर ध्यानसाधना करतेवेळी अगर धार्मिक विधीच्यावेळी मी मध्यस्थाची गरज ठेवणार नाही. दुसऱ्यांनाही तसेच वागण्याबद्दल मी उपदेश करीन. सत्यरुपी परमेश्वरास साक्ष ठेवून मी ही प्रतिज्ञा करीत आहे. या प्रतिज्ञेप्रमाणे वागण्यास मला सामर्थ्य येईल, अशा प्रकारे आयुष्यक्रम गुजारण्यास योग्य प्रकारे तो मला मदत करो.”</a:t>
            </a:r>
          </a:p>
          <a:p>
            <a:pPr marL="0" indent="0">
              <a:buNone/>
            </a:pPr>
            <a:endParaRPr lang="en-US" sz="1600" dirty="0">
              <a:solidFill>
                <a:schemeClr val="tx1">
                  <a:lumMod val="50000"/>
                  <a:lumOff val="50000"/>
                </a:schemeClr>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4183958020"/>
      </p:ext>
    </p:extLst>
  </p:cSld>
  <p:clrMapOvr>
    <a:masterClrMapping/>
  </p:clrMapOvr>
  <mc:AlternateContent xmlns:mc="http://schemas.openxmlformats.org/markup-compatibility/2006">
    <mc:Choice xmlns="" xmlns:p14="http://schemas.microsoft.com/office/powerpoint/2010/main" Requires="p14">
      <p:transition p14:dur="1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a:latin typeface="Arial" panose="020B0604020202020204" pitchFamily="34" charset="0"/>
                <a:cs typeface="Arial" panose="020B0604020202020204" pitchFamily="34" charset="0"/>
              </a:rPr>
              <a:t>सत्यशोधक समाजाचे कार्य</a:t>
            </a:r>
            <a:endParaRPr lang="en-US" sz="4000" b="1" dirty="0">
              <a:latin typeface="Arial" panose="020B0604020202020204" pitchFamily="34" charset="0"/>
              <a:cs typeface="Arial" panose="020B0604020202020204" pitchFamily="34" charset="0"/>
            </a:endParaRPr>
          </a:p>
        </p:txBody>
      </p:sp>
      <p:sp>
        <p:nvSpPr>
          <p:cNvPr id="7" name="Content Placeholder 6"/>
          <p:cNvSpPr>
            <a:spLocks noGrp="1"/>
          </p:cNvSpPr>
          <p:nvPr>
            <p:ph idx="1"/>
          </p:nvPr>
        </p:nvSpPr>
        <p:spPr>
          <a:xfrm>
            <a:off x="295874" y="1333975"/>
            <a:ext cx="11057927" cy="5239512"/>
          </a:xfrm>
        </p:spPr>
        <p:txBody>
          <a:bodyPr>
            <a:noAutofit/>
          </a:bodyPr>
          <a:lstStyle/>
          <a:p>
            <a:pPr marL="0" indent="0">
              <a:buNone/>
            </a:pPr>
            <a:r>
              <a:rPr lang="en-GB" sz="4000">
                <a:solidFill>
                  <a:schemeClr val="accent6">
                    <a:lumMod val="50000"/>
                  </a:schemeClr>
                </a:solidFill>
                <a:latin typeface="Arial" panose="020B0604020202020204" pitchFamily="34" charset="0"/>
                <a:cs typeface="Arial" panose="020B0604020202020204" pitchFamily="34" charset="0"/>
              </a:rPr>
              <a:t>सत्यशोधक समाज संस्थेच्या शाखांचा प्रसार केला</a:t>
            </a:r>
            <a:endParaRPr lang="en-IN" sz="4000">
              <a:solidFill>
                <a:schemeClr val="accent6">
                  <a:lumMod val="50000"/>
                </a:schemeClr>
              </a:solidFill>
              <a:latin typeface="Arial" panose="020B0604020202020204" pitchFamily="34" charset="0"/>
              <a:cs typeface="Arial" panose="020B0604020202020204" pitchFamily="34" charset="0"/>
            </a:endParaRPr>
          </a:p>
          <a:p>
            <a:pPr marL="0" indent="0">
              <a:buNone/>
            </a:pPr>
            <a:r>
              <a:rPr lang="en-GB" sz="4000">
                <a:solidFill>
                  <a:schemeClr val="accent6">
                    <a:lumMod val="50000"/>
                  </a:schemeClr>
                </a:solidFill>
                <a:latin typeface="Arial" panose="020B0604020202020204" pitchFamily="34" charset="0"/>
                <a:cs typeface="Arial" panose="020B0604020202020204" pitchFamily="34" charset="0"/>
              </a:rPr>
              <a:t>ग्रामीण व शहरी भागात शिक्षणाचा प्रसार घडवून आणला</a:t>
            </a:r>
            <a:endParaRPr lang="en-IN" sz="4000">
              <a:solidFill>
                <a:schemeClr val="accent6">
                  <a:lumMod val="50000"/>
                </a:schemeClr>
              </a:solidFill>
              <a:latin typeface="Arial" panose="020B0604020202020204" pitchFamily="34" charset="0"/>
              <a:cs typeface="Arial" panose="020B0604020202020204" pitchFamily="34" charset="0"/>
            </a:endParaRPr>
          </a:p>
          <a:p>
            <a:pPr marL="0" indent="0">
              <a:buNone/>
            </a:pPr>
            <a:r>
              <a:rPr lang="en-GB" sz="4000">
                <a:solidFill>
                  <a:schemeClr val="accent6">
                    <a:lumMod val="50000"/>
                  </a:schemeClr>
                </a:solidFill>
                <a:latin typeface="Arial" panose="020B0604020202020204" pitchFamily="34" charset="0"/>
                <a:cs typeface="Arial" panose="020B0604020202020204" pitchFamily="34" charset="0"/>
              </a:rPr>
              <a:t>सर्व प्रकारचे धार्मिक विधी  भट </a:t>
            </a:r>
            <a:r>
              <a:rPr lang="en-IN" sz="4000">
                <a:solidFill>
                  <a:schemeClr val="accent6">
                    <a:lumMod val="50000"/>
                  </a:schemeClr>
                </a:solidFill>
                <a:latin typeface="Arial" panose="020B0604020202020204" pitchFamily="34" charset="0"/>
                <a:cs typeface="Arial" panose="020B0604020202020204" pitchFamily="34" charset="0"/>
              </a:rPr>
              <a:t>भिक्षुका</a:t>
            </a:r>
            <a:r>
              <a:rPr lang="en-GB" sz="4000">
                <a:solidFill>
                  <a:schemeClr val="accent6">
                    <a:lumMod val="50000"/>
                  </a:schemeClr>
                </a:solidFill>
                <a:latin typeface="Arial" panose="020B0604020202020204" pitchFamily="34" charset="0"/>
                <a:cs typeface="Arial" panose="020B0604020202020204" pitchFamily="34" charset="0"/>
              </a:rPr>
              <a:t>च्या पौराहित्य शिवाय पार पाडले</a:t>
            </a:r>
            <a:endParaRPr lang="en-IN" sz="4000">
              <a:solidFill>
                <a:schemeClr val="accent6">
                  <a:lumMod val="50000"/>
                </a:schemeClr>
              </a:solidFill>
              <a:latin typeface="Arial" panose="020B0604020202020204" pitchFamily="34" charset="0"/>
              <a:cs typeface="Arial" panose="020B0604020202020204" pitchFamily="34" charset="0"/>
            </a:endParaRPr>
          </a:p>
          <a:p>
            <a:pPr marL="0" indent="0">
              <a:buNone/>
            </a:pPr>
            <a:r>
              <a:rPr lang="en-GB" sz="4000">
                <a:solidFill>
                  <a:schemeClr val="accent6">
                    <a:lumMod val="50000"/>
                  </a:schemeClr>
                </a:solidFill>
              </a:rPr>
              <a:t>सावकार व जमीनदारांच्या जोखडातून शेतकऱ्यांची मुक्तता करणे</a:t>
            </a:r>
            <a:endParaRPr lang="en-US" sz="4000" dirty="0">
              <a:solidFill>
                <a:schemeClr val="accent6">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2155642687"/>
      </p:ext>
    </p:extLst>
  </p:cSld>
  <p:clrMapOvr>
    <a:masterClrMapping/>
  </p:clrMapOvr>
  <mc:AlternateContent xmlns:mc="http://schemas.openxmlformats.org/markup-compatibility/2006">
    <mc:Choice xmlns=""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721316" y="-352549"/>
            <a:ext cx="10749367" cy="1208868"/>
          </a:xfrm>
        </p:spPr>
        <p:txBody>
          <a:bodyPr>
            <a:normAutofit/>
          </a:bodyPr>
          <a:lstStyle/>
          <a:p>
            <a:r>
              <a:rPr lang="en-GB" sz="4000" b="1">
                <a:latin typeface="Arial" panose="020B0604020202020204" pitchFamily="34" charset="0"/>
                <a:cs typeface="Arial" panose="020B0604020202020204" pitchFamily="34" charset="0"/>
              </a:rPr>
              <a:t>सत्यशोधक समाजाचे कार्य</a:t>
            </a:r>
            <a:endParaRPr lang="en-US" sz="4000" b="1" dirty="0">
              <a:latin typeface="Arial" panose="020B0604020202020204" pitchFamily="34" charset="0"/>
              <a:cs typeface="Arial" panose="020B0604020202020204" pitchFamily="34" charset="0"/>
            </a:endParaRPr>
          </a:p>
        </p:txBody>
      </p:sp>
      <p:sp>
        <p:nvSpPr>
          <p:cNvPr id="7" name="Content Placeholder 6"/>
          <p:cNvSpPr>
            <a:spLocks noGrp="1"/>
          </p:cNvSpPr>
          <p:nvPr>
            <p:ph idx="1"/>
          </p:nvPr>
        </p:nvSpPr>
        <p:spPr>
          <a:xfrm>
            <a:off x="525959" y="1382983"/>
            <a:ext cx="11666041" cy="4967842"/>
          </a:xfrm>
        </p:spPr>
        <p:txBody>
          <a:bodyPr>
            <a:normAutofit/>
          </a:bodyPr>
          <a:lstStyle/>
          <a:p>
            <a:pPr marL="0" indent="0">
              <a:buNone/>
            </a:pPr>
            <a:r>
              <a:rPr lang="en-IN" sz="3600">
                <a:solidFill>
                  <a:srgbClr val="002060"/>
                </a:solidFill>
              </a:rPr>
              <a:t>18</a:t>
            </a:r>
            <a:r>
              <a:rPr lang="en-GB" sz="3600">
                <a:solidFill>
                  <a:srgbClr val="002060"/>
                </a:solidFill>
                <a:latin typeface="Arial" panose="020B0604020202020204" pitchFamily="34" charset="0"/>
                <a:cs typeface="Arial" panose="020B0604020202020204" pitchFamily="34" charset="0"/>
              </a:rPr>
              <a:t>77 </a:t>
            </a:r>
            <a:r>
              <a:rPr lang="en-IN" sz="3600">
                <a:solidFill>
                  <a:srgbClr val="002060"/>
                </a:solidFill>
                <a:latin typeface="Arial" panose="020B0604020202020204" pitchFamily="34" charset="0"/>
                <a:cs typeface="Arial" panose="020B0604020202020204" pitchFamily="34" charset="0"/>
              </a:rPr>
              <a:t>साली</a:t>
            </a:r>
            <a:r>
              <a:rPr lang="en-GB" sz="3600">
                <a:solidFill>
                  <a:srgbClr val="002060"/>
                </a:solidFill>
                <a:latin typeface="Arial" panose="020B0604020202020204" pitchFamily="34" charset="0"/>
                <a:cs typeface="Arial" panose="020B0604020202020204" pitchFamily="34" charset="0"/>
              </a:rPr>
              <a:t> दुष्काळ पडला असता पीडित मुलांची सोय करण्यासाठी बालक आश्रमाची स्थापना केली</a:t>
            </a:r>
            <a:endParaRPr lang="en-IN" sz="3600">
              <a:solidFill>
                <a:srgbClr val="002060"/>
              </a:solidFill>
              <a:latin typeface="Arial" panose="020B0604020202020204" pitchFamily="34" charset="0"/>
              <a:cs typeface="Arial" panose="020B0604020202020204" pitchFamily="34" charset="0"/>
            </a:endParaRPr>
          </a:p>
          <a:p>
            <a:pPr marL="0" indent="0">
              <a:buNone/>
            </a:pPr>
            <a:r>
              <a:rPr lang="en-GB" sz="3600">
                <a:solidFill>
                  <a:srgbClr val="002060"/>
                </a:solidFill>
                <a:latin typeface="Arial" panose="020B0604020202020204" pitchFamily="34" charset="0"/>
                <a:cs typeface="Arial" panose="020B0604020202020204" pitchFamily="34" charset="0"/>
              </a:rPr>
              <a:t>ब्राह्मण पुरोहिताशिवाय लग्न लावून दिले</a:t>
            </a:r>
            <a:endParaRPr lang="en-IN" sz="3600">
              <a:solidFill>
                <a:srgbClr val="002060"/>
              </a:solidFill>
              <a:latin typeface="Arial" panose="020B0604020202020204" pitchFamily="34" charset="0"/>
              <a:cs typeface="Arial" panose="020B0604020202020204" pitchFamily="34" charset="0"/>
            </a:endParaRPr>
          </a:p>
          <a:p>
            <a:pPr marL="0" indent="0">
              <a:buNone/>
            </a:pPr>
            <a:r>
              <a:rPr lang="en-GB" sz="3600">
                <a:solidFill>
                  <a:srgbClr val="002060"/>
                </a:solidFill>
                <a:latin typeface="Arial" panose="020B0604020202020204" pitchFamily="34" charset="0"/>
                <a:cs typeface="Arial" panose="020B0604020202020204" pitchFamily="34" charset="0"/>
              </a:rPr>
              <a:t>स्त्रियांमध्ये शिक्षणाचा प्रसार केला</a:t>
            </a:r>
            <a:endParaRPr lang="en-IN" sz="3600">
              <a:solidFill>
                <a:srgbClr val="002060"/>
              </a:solidFill>
              <a:latin typeface="Arial" panose="020B0604020202020204" pitchFamily="34" charset="0"/>
              <a:cs typeface="Arial" panose="020B0604020202020204" pitchFamily="34" charset="0"/>
            </a:endParaRPr>
          </a:p>
          <a:p>
            <a:pPr marL="0" indent="0">
              <a:buNone/>
            </a:pPr>
            <a:r>
              <a:rPr lang="en-GB" sz="3600">
                <a:solidFill>
                  <a:srgbClr val="002060"/>
                </a:solidFill>
                <a:latin typeface="Arial" panose="020B0604020202020204" pitchFamily="34" charset="0"/>
                <a:cs typeface="Arial" panose="020B0604020202020204" pitchFamily="34" charset="0"/>
              </a:rPr>
              <a:t>स्त्री पुरुष समानता प्रस्थापित करण्यासाठी प्रयत्न केले</a:t>
            </a:r>
            <a:endParaRPr lang="en-US" sz="36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11302280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0835" y="921574"/>
            <a:ext cx="9144000" cy="815558"/>
          </a:xfrm>
        </p:spPr>
        <p:txBody>
          <a:bodyPr>
            <a:noAutofit/>
          </a:bodyPr>
          <a:lstStyle/>
          <a:p>
            <a:r>
              <a:rPr lang="en-GB" sz="4000" b="1"/>
              <a:t>सत्यशोधक </a:t>
            </a:r>
            <a:r>
              <a:rPr lang="en-IN" sz="4000" b="1"/>
              <a:t>समाजाची</a:t>
            </a:r>
            <a:r>
              <a:rPr lang="en-GB" sz="4000" b="1"/>
              <a:t> कार्यप्रणाली</a:t>
            </a:r>
            <a:endParaRPr lang="en-US" sz="4000" b="1" dirty="0"/>
          </a:p>
        </p:txBody>
      </p:sp>
      <p:sp>
        <p:nvSpPr>
          <p:cNvPr id="5" name="Content Placeholder 4"/>
          <p:cNvSpPr>
            <a:spLocks noGrp="1"/>
          </p:cNvSpPr>
          <p:nvPr>
            <p:ph sz="half" idx="2"/>
          </p:nvPr>
        </p:nvSpPr>
        <p:spPr>
          <a:xfrm>
            <a:off x="425331" y="2280172"/>
            <a:ext cx="11766669" cy="5681393"/>
          </a:xfrm>
        </p:spPr>
        <p:txBody>
          <a:bodyPr>
            <a:noAutofit/>
          </a:bodyPr>
          <a:lstStyle/>
          <a:p>
            <a:pPr marL="0" indent="0">
              <a:lnSpc>
                <a:spcPct val="150000"/>
              </a:lnSpc>
              <a:buNone/>
            </a:pPr>
            <a:r>
              <a:rPr lang="en-GB" sz="3600">
                <a:solidFill>
                  <a:srgbClr val="7030A0"/>
                </a:solidFill>
                <a:latin typeface="Arial" panose="020B0604020202020204" pitchFamily="34" charset="0"/>
                <a:cs typeface="Arial" panose="020B0604020202020204" pitchFamily="34" charset="0"/>
              </a:rPr>
              <a:t>जातिव्यवस्थेमुळे निर्माण झालेली व्यवस्था नष्ट करणे</a:t>
            </a:r>
            <a:endParaRPr lang="en-IN" sz="3600">
              <a:solidFill>
                <a:srgbClr val="7030A0"/>
              </a:solidFill>
              <a:latin typeface="Arial" panose="020B0604020202020204" pitchFamily="34" charset="0"/>
              <a:cs typeface="Arial" panose="020B0604020202020204" pitchFamily="34" charset="0"/>
            </a:endParaRPr>
          </a:p>
          <a:p>
            <a:pPr marL="0" indent="0">
              <a:lnSpc>
                <a:spcPct val="150000"/>
              </a:lnSpc>
              <a:buNone/>
            </a:pPr>
            <a:r>
              <a:rPr lang="en-GB" sz="3600">
                <a:solidFill>
                  <a:srgbClr val="7030A0"/>
                </a:solidFill>
                <a:latin typeface="Arial" panose="020B0604020202020204" pitchFamily="34" charset="0"/>
                <a:cs typeface="Arial" panose="020B0604020202020204" pitchFamily="34" charset="0"/>
              </a:rPr>
              <a:t>देव व भक्त यांच्यात मध्यस्थी करणाऱ्या </a:t>
            </a:r>
            <a:r>
              <a:rPr lang="en-IN" sz="3600">
                <a:solidFill>
                  <a:srgbClr val="7030A0"/>
                </a:solidFill>
                <a:latin typeface="Arial" panose="020B0604020202020204" pitchFamily="34" charset="0"/>
                <a:cs typeface="Arial" panose="020B0604020202020204" pitchFamily="34" charset="0"/>
              </a:rPr>
              <a:t>दलालीस </a:t>
            </a:r>
            <a:r>
              <a:rPr lang="en-GB" sz="3600">
                <a:solidFill>
                  <a:srgbClr val="7030A0"/>
                </a:solidFill>
                <a:latin typeface="Arial" panose="020B0604020202020204" pitchFamily="34" charset="0"/>
                <a:cs typeface="Arial" panose="020B0604020202020204" pitchFamily="34" charset="0"/>
              </a:rPr>
              <a:t>नष्ट करणे</a:t>
            </a:r>
            <a:endParaRPr lang="en-IN" sz="3600">
              <a:solidFill>
                <a:srgbClr val="7030A0"/>
              </a:solidFill>
              <a:latin typeface="Arial" panose="020B0604020202020204" pitchFamily="34" charset="0"/>
              <a:cs typeface="Arial" panose="020B0604020202020204" pitchFamily="34" charset="0"/>
            </a:endParaRPr>
          </a:p>
          <a:p>
            <a:pPr marL="0" indent="0">
              <a:lnSpc>
                <a:spcPct val="150000"/>
              </a:lnSpc>
              <a:buNone/>
            </a:pPr>
            <a:r>
              <a:rPr lang="en-GB" sz="3600">
                <a:solidFill>
                  <a:srgbClr val="7030A0"/>
                </a:solidFill>
                <a:latin typeface="Arial" panose="020B0604020202020204" pitchFamily="34" charset="0"/>
                <a:cs typeface="Arial" panose="020B0604020202020204" pitchFamily="34" charset="0"/>
              </a:rPr>
              <a:t>ब्राह्मणेतर समाजात शिक्षणाचा प्रसार करणे</a:t>
            </a:r>
            <a:endParaRPr lang="en-IN" sz="3600">
              <a:solidFill>
                <a:srgbClr val="7030A0"/>
              </a:solidFill>
              <a:latin typeface="Arial" panose="020B0604020202020204" pitchFamily="34" charset="0"/>
              <a:cs typeface="Arial" panose="020B0604020202020204" pitchFamily="34" charset="0"/>
            </a:endParaRPr>
          </a:p>
          <a:p>
            <a:pPr marL="0" indent="0">
              <a:lnSpc>
                <a:spcPct val="150000"/>
              </a:lnSpc>
              <a:buNone/>
            </a:pPr>
            <a:r>
              <a:rPr lang="en-GB" sz="3600">
                <a:solidFill>
                  <a:srgbClr val="7030A0"/>
                </a:solidFill>
                <a:latin typeface="Arial" panose="020B0604020202020204" pitchFamily="34" charset="0"/>
                <a:cs typeface="Arial" panose="020B0604020202020204" pitchFamily="34" charset="0"/>
              </a:rPr>
              <a:t>इंग्रज सरकार</a:t>
            </a:r>
            <a:r>
              <a:rPr lang="en-IN" sz="3600">
                <a:solidFill>
                  <a:srgbClr val="7030A0"/>
                </a:solidFill>
                <a:latin typeface="Arial" panose="020B0604020202020204" pitchFamily="34" charset="0"/>
                <a:cs typeface="Arial" panose="020B0604020202020204" pitchFamily="34" charset="0"/>
              </a:rPr>
              <a:t>शी </a:t>
            </a:r>
            <a:r>
              <a:rPr lang="en-GB" sz="3600">
                <a:solidFill>
                  <a:srgbClr val="7030A0"/>
                </a:solidFill>
                <a:latin typeface="Arial" panose="020B0604020202020204" pitchFamily="34" charset="0"/>
                <a:cs typeface="Arial" panose="020B0604020202020204" pitchFamily="34" charset="0"/>
              </a:rPr>
              <a:t>सलोखा ठेवून  प्रशासनात जास्त जागा प्राप्त करणे</a:t>
            </a:r>
            <a:endParaRPr lang="en-US" sz="3600" dirty="0">
              <a:solidFill>
                <a:srgbClr val="7030A0"/>
              </a:solidFill>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824067153"/>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theme/theme1.xml><?xml version="1.0" encoding="utf-8"?>
<a:theme xmlns:a="http://schemas.openxmlformats.org/drawingml/2006/main" name="WelcomeDo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F9B45"/>
        </a:solidFill>
        <a:ln>
          <a:solidFill>
            <a:srgbClr val="FF9B45"/>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 xmlns:thm15="http://schemas.microsoft.com/office/thememl/2012/main" name="Welcome to PowerPoint_Android_P.potx" id="{F0534D0F-B179-4FE4-89D1-F955B93D4C5D}" vid="{B78573B4-8577-444C-9255-ECB0D8F12CE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30</TotalTime>
  <Words>361</Words>
  <Application>Microsoft Office PowerPoint</Application>
  <PresentationFormat>Custom</PresentationFormat>
  <Paragraphs>43</Paragraphs>
  <Slides>10</Slides>
  <Notes>2</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WelcomeDoc</vt:lpstr>
      <vt:lpstr>Slide 1</vt:lpstr>
      <vt:lpstr>सत्यशोधक समाज</vt:lpstr>
      <vt:lpstr>सत्यशोधक समाज स्थापनेचा हेतू</vt:lpstr>
      <vt:lpstr>सत्यशोधक समाजाची तत्त्वे</vt:lpstr>
      <vt:lpstr>सत्यशोधक समाजाची तत्त्वे</vt:lpstr>
      <vt:lpstr>सत्यशोधक समाजाचे बोधवाक्य</vt:lpstr>
      <vt:lpstr>सत्यशोधक समाजाचे कार्य</vt:lpstr>
      <vt:lpstr>सत्यशोधक समाजाचे कार्य</vt:lpstr>
      <vt:lpstr>सत्यशोधक समाजाची कार्यप्रणाली</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जयक्रांती कला आणि वाणिज्य वरिष्ठ महाविद्यालय, लातूर</dc:title>
  <dc:creator>Unknown User</dc:creator>
  <cp:keywords/>
  <cp:lastModifiedBy>Mahesh</cp:lastModifiedBy>
  <cp:revision>3</cp:revision>
  <dcterms:created xsi:type="dcterms:W3CDTF">2020-08-21T01:07:18Z</dcterms:created>
  <dcterms:modified xsi:type="dcterms:W3CDTF">2022-02-15T13:23:30Z</dcterms:modified>
  <cp:version/>
</cp:coreProperties>
</file>