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83283441-63CA-8349-ADC7-AB62DBE22C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537"/>
          <a:stretch>
            <a:fillRect/>
          </a:stretch>
        </p:blipFill>
        <p:spPr>
          <a:xfrm>
            <a:off x="240788" y="1281253"/>
            <a:ext cx="11597426" cy="39003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8FB740C-FDC1-9943-A993-4A3F804F634B}"/>
              </a:ext>
            </a:extLst>
          </p:cNvPr>
          <p:cNvSpPr txBox="1"/>
          <p:nvPr/>
        </p:nvSpPr>
        <p:spPr>
          <a:xfrm>
            <a:off x="8077200" y="59436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11CF71C7-C719-1246-A54D-9FED5F982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304800" y="152400"/>
            <a:ext cx="11244447" cy="68580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DVB-TTSurekhEN" pitchFamily="82" charset="0"/>
              </a:rPr>
              <a:t> </a:t>
            </a:r>
            <a:r>
              <a:rPr lang="hi-IN" sz="40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</a:t>
            </a:r>
            <a:r>
              <a:rPr lang="hi-IN" sz="40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लातूर</a:t>
            </a:r>
            <a:endParaRPr lang="en-US" sz="3600" b="1" dirty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4519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2821D3-0132-744D-B79D-7509D5982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F1082C-730A-BF41-89E0-87AB4F8D2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7008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7717F-64C2-0C41-AD91-46BA1503B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CF7352-CB2A-3C45-8A12-6C3F05B87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0712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57C4A7-E364-634B-9124-1A7FA883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E9B654F-304A-5946-B199-826742CB6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7119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A23645D-8550-664B-94AD-DAD80626F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2902A22-842C-A74C-A02D-B97934092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5093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E921C5-C9C3-0A40-A83E-2CCB4E69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34AF765-F53C-6143-8348-7E2262BB1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2434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C27729-5A82-6C4C-9FEA-478205CA3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760259E-4698-CF47-8A3D-881819EB5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375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5A67CE3-AF6E-894B-8684-5704E5DD0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2F937C-3EA2-404A-A87C-B23CFBA19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161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6A773D-2AB5-1F40-9455-91758081B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09F235F-AD8C-1D4F-B644-89F2D74EE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7846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D9FEB4-C0C8-724B-AFD1-C2C8F4A99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2935DA-79DD-D242-8769-F88AF1503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213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D68203-851D-2848-947B-AE69233F2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1857</a:t>
            </a:r>
            <a:r>
              <a:rPr lang="en-GB"/>
              <a:t> च्या </a:t>
            </a:r>
            <a:r>
              <a:rPr lang="en-IN"/>
              <a:t>उठावाची</a:t>
            </a:r>
            <a:r>
              <a:rPr lang="en-GB"/>
              <a:t> वाटचाल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D92ACF2-C1C0-124A-904F-EA6F0FBD8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नानासाहेब पेशव्यांचा प्रतिनिधी अझिमुल्लाह</a:t>
            </a:r>
            <a:r>
              <a:rPr lang="en-IN"/>
              <a:t> </a:t>
            </a:r>
            <a:r>
              <a:rPr lang="en-GB"/>
              <a:t>पेशव्यांची बाजू मांडण्यासाठी ब्रिटनमध्ये</a:t>
            </a:r>
            <a:endParaRPr lang="en-IN"/>
          </a:p>
          <a:p>
            <a:r>
              <a:rPr lang="en-GB"/>
              <a:t>सातारच्या छत्रपतीचे दूत रंगो बापूजी गुप्ते इटालि</a:t>
            </a:r>
            <a:r>
              <a:rPr lang="en-IN"/>
              <a:t>त</a:t>
            </a:r>
            <a:r>
              <a:rPr lang="en-GB"/>
              <a:t> गॅरिबाल्डि च्या भेटीला</a:t>
            </a:r>
            <a:endParaRPr lang="en-IN"/>
          </a:p>
          <a:p>
            <a:r>
              <a:rPr lang="en-GB"/>
              <a:t>दत्तक वारस नामंजूर केल्यामुळे झाशीची राणी लक्ष्मीबाई नाराज</a:t>
            </a:r>
            <a:endParaRPr lang="en-IN"/>
          </a:p>
          <a:p>
            <a:r>
              <a:rPr lang="en-GB"/>
              <a:t>नानासाहेब पेशव्यांचे भारतभ्रमण</a:t>
            </a:r>
            <a:r>
              <a:rPr lang="en-IN"/>
              <a:t>.( </a:t>
            </a:r>
            <a:r>
              <a:rPr lang="en-GB"/>
              <a:t>दिल्ली</a:t>
            </a:r>
            <a:r>
              <a:rPr lang="en-IN"/>
              <a:t>,</a:t>
            </a:r>
            <a:r>
              <a:rPr lang="en-GB"/>
              <a:t> अंबाला</a:t>
            </a:r>
            <a:r>
              <a:rPr lang="en-IN"/>
              <a:t>,</a:t>
            </a:r>
            <a:r>
              <a:rPr lang="en-GB"/>
              <a:t> मेरट</a:t>
            </a:r>
            <a:r>
              <a:rPr lang="en-IN"/>
              <a:t>,</a:t>
            </a:r>
            <a:r>
              <a:rPr lang="en-GB"/>
              <a:t> कानपूर</a:t>
            </a:r>
            <a:r>
              <a:rPr lang="en-IN"/>
              <a:t>)</a:t>
            </a:r>
          </a:p>
          <a:p>
            <a:r>
              <a:rPr lang="en-IN"/>
              <a:t>31 मे </a:t>
            </a:r>
            <a:r>
              <a:rPr lang="en-GB"/>
              <a:t>उठावाची तारीख निश्चित</a:t>
            </a:r>
            <a:endParaRPr lang="en-IN"/>
          </a:p>
          <a:p>
            <a:r>
              <a:rPr lang="en-IN"/>
              <a:t> </a:t>
            </a:r>
            <a:r>
              <a:rPr lang="en-GB"/>
              <a:t>एनफिल्ड रायफल साठी  चरबीयुक्त का</a:t>
            </a:r>
            <a:r>
              <a:rPr lang="en-IN"/>
              <a:t>डतु</a:t>
            </a:r>
            <a:r>
              <a:rPr lang="en-GB"/>
              <a:t>स  वापरण्यास सैनिकांचा नकार</a:t>
            </a:r>
            <a:endParaRPr lang="en-IN"/>
          </a:p>
          <a:p>
            <a:r>
              <a:rPr lang="en-GB"/>
              <a:t>  </a:t>
            </a:r>
            <a:r>
              <a:rPr lang="en-IN"/>
              <a:t>29 </a:t>
            </a:r>
            <a:r>
              <a:rPr lang="en-GB"/>
              <a:t>मार्चला बराकपूरच्या छावणीत मंगल पांडे या शिपायाने</a:t>
            </a:r>
            <a:r>
              <a:rPr lang="en-IN"/>
              <a:t> </a:t>
            </a:r>
            <a:r>
              <a:rPr lang="en-GB"/>
              <a:t>ब्रिटिश अधिकार्‍यास ठार मारले</a:t>
            </a:r>
            <a:endParaRPr lang="en-IN"/>
          </a:p>
          <a:p>
            <a:r>
              <a:rPr lang="en-IN"/>
              <a:t> </a:t>
            </a:r>
            <a:r>
              <a:rPr lang="en-GB"/>
              <a:t>मेर</a:t>
            </a:r>
            <a:r>
              <a:rPr lang="en-IN"/>
              <a:t>ठ</a:t>
            </a:r>
            <a:r>
              <a:rPr lang="en-GB"/>
              <a:t> येथे सैनिकांचा उठाव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944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049A58-5FD0-F043-AE56-1B862EC65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6902C-D012-4142-A0E4-C8EA08234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b="0" i="0">
                <a:solidFill>
                  <a:srgbClr val="FFFF00"/>
                </a:solidFill>
                <a:effectLst/>
                <a:latin typeface="open sans"/>
              </a:rPr>
              <a:t>डलहौसी देशी राज्यांना ब्रिटिश साम्राज्यात विलीन करण्यासाछी, खालसा पध्दतीचा अवलंब केला. याबाबत त्याचे दोन मार्ग होते.</a:t>
            </a: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258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1DE22D-427C-5542-9BF0-52BE7018B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8CE7A4-5984-4C47-85D2-FAA279CAE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427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4766CB-4F18-9D46-B1B2-A36C61258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7795E0-E3BC-8B45-B2DB-98B013C86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5407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D8B292-E054-1B49-8C51-25313DFBE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E30FC9-233F-AF40-8792-7E952EF0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2568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CC2AB8-1318-B64F-8287-120FEBF12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A5EACE-7DEA-FE41-BF10-99A0AFD29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1040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3786696-4ACB-3B48-825A-671266635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2E197B1-B8F3-F94A-AFD3-3A87CEFDB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080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533EA2-1E49-BA40-BBFC-EEB37484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3C9F96-5A52-9D4C-8C03-DAC2A98D6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7463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Custom</PresentationFormat>
  <Paragraphs>12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Ion</vt:lpstr>
      <vt:lpstr> दयानंद कला महाविद्यालय, लातूर</vt:lpstr>
      <vt:lpstr>1857 च्या उठावाची वाटचाल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कुमारस्वामी महाविद्यालय, औसा जि.लातूर</dc:title>
  <dc:creator>Unknown User</dc:creator>
  <cp:lastModifiedBy>Mahesh</cp:lastModifiedBy>
  <cp:revision>5</cp:revision>
  <dcterms:created xsi:type="dcterms:W3CDTF">2020-07-24T12:21:44Z</dcterms:created>
  <dcterms:modified xsi:type="dcterms:W3CDTF">2022-02-15T13:26:09Z</dcterms:modified>
</cp:coreProperties>
</file>