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7EE2A8D-BB01-4366-8444-EBB033D8208B}" type="datetimeFigureOut">
              <a:rPr lang="en-US" smtClean="0"/>
              <a:pPr/>
              <a:t>21/3/2023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ED6D6D9-F261-447E-860D-164071F87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Definition of Research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Research is defined as </a:t>
            </a:r>
            <a:r>
              <a:rPr lang="en-US" b="1" dirty="0"/>
              <a:t>the creation of new knowledge and/or the use of existing knowledge in a new and creative way so as to generate new concepts, methodologies and understandings</a:t>
            </a:r>
            <a:r>
              <a:rPr lang="en-US" dirty="0"/>
              <a:t>. </a:t>
            </a:r>
          </a:p>
          <a:p>
            <a:r>
              <a:rPr lang="en-US" b="1" dirty="0"/>
              <a:t>Careful, systematic, patient study and investigation in some field of knowledge</a:t>
            </a:r>
            <a:r>
              <a:rPr lang="en-US" dirty="0"/>
              <a:t>, undertaken to discover or establish facts or principles.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Simply put, research is the process of discovering new knowledge. This knowledge can be either the development of new concepts or the advancement of existing knowledge and theories, leading to a new understanding that was not previously known.</a:t>
            </a:r>
          </a:p>
          <a:p>
            <a:r>
              <a:rPr lang="en-US" i="1" dirty="0"/>
              <a:t>“Research is a systematic investigation (i.e. the gathering and analysis of information) designed to develop or contribute to </a:t>
            </a:r>
            <a:r>
              <a:rPr lang="en-US" i="1" dirty="0" err="1"/>
              <a:t>generalisable</a:t>
            </a:r>
            <a:r>
              <a:rPr lang="en-US" i="1" dirty="0"/>
              <a:t> knowledge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696200" cy="5788152"/>
          </a:xfrm>
        </p:spPr>
        <p:txBody>
          <a:bodyPr/>
          <a:lstStyle/>
          <a:p>
            <a:r>
              <a:rPr lang="en-US" dirty="0"/>
              <a:t>Redman &amp; Mary define research as systematized effort to gain new knowledge</a:t>
            </a:r>
          </a:p>
          <a:p>
            <a:endParaRPr lang="en-US" dirty="0"/>
          </a:p>
          <a:p>
            <a:r>
              <a:rPr lang="en-US" dirty="0"/>
              <a:t>Webster's dictionary Research as a careful ,patient, </a:t>
            </a:r>
            <a:r>
              <a:rPr lang="en-US" dirty="0" err="1"/>
              <a:t>systematic,diligent</a:t>
            </a:r>
            <a:r>
              <a:rPr lang="en-US" dirty="0"/>
              <a:t> inquiry or examination in some field of knowledge to establish facts r principles</a:t>
            </a:r>
          </a:p>
          <a:p>
            <a:endParaRPr lang="en-US" dirty="0"/>
          </a:p>
          <a:p>
            <a:r>
              <a:rPr lang="en-US" dirty="0"/>
              <a:t> Research is a pursuit of trust with the help of study, observation, comparison and experiment, </a:t>
            </a:r>
            <a:r>
              <a:rPr lang="en-US" b="1" dirty="0"/>
              <a:t>the search for knowledge through objective and systematic method of finding solutions to a problem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A broad definition of research is given by </a:t>
            </a:r>
            <a:r>
              <a:rPr lang="en-US" dirty="0" err="1"/>
              <a:t>Martyn</a:t>
            </a:r>
            <a:r>
              <a:rPr lang="en-US" dirty="0"/>
              <a:t> </a:t>
            </a:r>
            <a:r>
              <a:rPr lang="en-US" dirty="0" err="1"/>
              <a:t>Shuttleworth</a:t>
            </a:r>
            <a:r>
              <a:rPr lang="en-US" dirty="0"/>
              <a:t> – “In the broadest sense of the word, the definition of research includes any gathering of data, information and facts for the advancement of knowledge.”[3]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Another definition of research is given by Creswell who states that – “Research is a process of steps used to collect and analyze information to increase our understanding of a topic or issue”. It consists of three steps: Pose a question, collect data to answer the question, and present an answer to the question.[4]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examples for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Dress and subculture identification.</a:t>
            </a:r>
          </a:p>
          <a:p>
            <a:pPr lvl="0"/>
            <a:r>
              <a:rPr lang="en-US" dirty="0"/>
              <a:t>Body image and high fashion models in the 21st Century.</a:t>
            </a:r>
          </a:p>
          <a:p>
            <a:pPr lvl="0"/>
            <a:r>
              <a:rPr lang="en-US" dirty="0"/>
              <a:t>The military influence on fashion.</a:t>
            </a:r>
          </a:p>
          <a:p>
            <a:pPr lvl="0"/>
            <a:r>
              <a:rPr lang="en-US" dirty="0"/>
              <a:t>Fashion and music: Trends in the 1980s.</a:t>
            </a:r>
          </a:p>
          <a:p>
            <a:pPr lvl="0"/>
            <a:r>
              <a:rPr lang="en-US" dirty="0"/>
              <a:t>Clothing in the Elizabethan era.</a:t>
            </a:r>
          </a:p>
          <a:p>
            <a:pPr lvl="0"/>
            <a:r>
              <a:rPr lang="en-US" dirty="0"/>
              <a:t>Understanding cycles of fashion.</a:t>
            </a:r>
          </a:p>
          <a:p>
            <a:pPr lvl="0"/>
            <a:r>
              <a:rPr lang="en-US" dirty="0"/>
              <a:t>The role of garments in ancient societies.</a:t>
            </a:r>
          </a:p>
          <a:p>
            <a:r>
              <a:rPr lang="en-US" dirty="0"/>
              <a:t> </a:t>
            </a:r>
            <a:r>
              <a:rPr lang="en-US" dirty="0" err="1"/>
              <a:t>kalamkari</a:t>
            </a:r>
            <a:r>
              <a:rPr lang="en-US" dirty="0"/>
              <a:t> art</a:t>
            </a:r>
          </a:p>
          <a:p>
            <a:r>
              <a:rPr lang="en-US" dirty="0"/>
              <a:t>Sociological and psychological effect </a:t>
            </a:r>
            <a:r>
              <a:rPr lang="en-US"/>
              <a:t>on fashion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</TotalTime>
  <Words>265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Definition of Research</vt:lpstr>
      <vt:lpstr>Slide 2</vt:lpstr>
      <vt:lpstr>Slide 3</vt:lpstr>
      <vt:lpstr>Slide 4</vt:lpstr>
      <vt:lpstr>Slide 5</vt:lpstr>
      <vt:lpstr>Some examples for research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of Research</dc:title>
  <dc:creator>Shri</dc:creator>
  <cp:lastModifiedBy>admin</cp:lastModifiedBy>
  <cp:revision>7</cp:revision>
  <dcterms:created xsi:type="dcterms:W3CDTF">2021-09-20T12:09:20Z</dcterms:created>
  <dcterms:modified xsi:type="dcterms:W3CDTF">2023-03-21T06:38:40Z</dcterms:modified>
</cp:coreProperties>
</file>