
<file path=[Content_Types].xml><?xml version="1.0" encoding="utf-8"?>
<Types xmlns="http://schemas.openxmlformats.org/package/2006/content-types">
  <Default Extension="rels" ContentType="application/vnd.openxmlformats-package.relationships+xml"/>
  <Default Extension="xml" ContentType="application/xml"/>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theme/themeOverride1.xml" ContentType="application/vnd.openxmlformats-officedocument.themeOverride+xml"/>
  <Override PartName="/ppt/notesSlides/notesSlide1.xml" ContentType="application/vnd.openxmlformats-officedocument.presentationml.notes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autoCompressPictures="0" removePersonalInfoOnSave="1" saveSubsetFonts="1">
  <p:sldMasterIdLst>
    <p:sldMasterId id="2147483648" r:id="rId1"/>
  </p:sldMasterIdLst>
  <p:notesMasterIdLst>
    <p:notesMasterId r:id="rId2"/>
  </p:notesMasterIdLst>
  <p:sldIdLst>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Lst>
  <p:sldSz type="screen16x9" cy="6858000" cx="12192000"/>
  <p:notesSz cx="6858000" cy="9144000"/>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p:clrMru>
    <a:srgbClr val="663300"/>
  </p:clrMru>
</p:presentationPr>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p:normalViewPr>
    <p:restoredLeft sz="15987" autoAdjust="0"/>
    <p:restoredTop sz="96229" autoAdjust="0"/>
  </p:normalViewPr>
  <p:slideViewPr>
    <p:cSldViewPr snapToGrid="0">
      <p:cViewPr varScale="1">
        <p:scale>
          <a:sx n="110" d="100"/>
          <a:sy n="110" d="100"/>
        </p:scale>
        <p:origin x="576" y="108"/>
      </p:cViewPr>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tableStyles" Target="tableStyles.xml"/><Relationship Id="rId19" Type="http://schemas.openxmlformats.org/officeDocument/2006/relationships/presProps" Target="presProps.xml"/><Relationship Id="rId20" Type="http://schemas.openxmlformats.org/officeDocument/2006/relationships/viewProps" Target="viewProps.xml"/><Relationship Id="rId21" Type="http://schemas.openxmlformats.org/officeDocument/2006/relationships/customXml" Target="../customXml/item1.xml"/><Relationship Id="rId22" Type="http://schemas.openxmlformats.org/officeDocument/2006/relationships/customXmlProps" Target="../customXml/itemProps1.xml"/><Relationship Id="rId2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55" name=""/>
        <p:cNvGrpSpPr/>
        <p:nvPr/>
      </p:nvGrpSpPr>
      <p:grpSpPr>
        <a:xfrm>
          <a:off x="0" y="0"/>
          <a:ext cx="0" cy="0"/>
          <a:chOff x="0" y="0"/>
          <a:chExt cx="0" cy="0"/>
        </a:xfrm>
      </p:grpSpPr>
      <p:sp>
        <p:nvSpPr>
          <p:cNvPr id="1048688" name="Header Placeholder 1"/>
          <p:cNvSpPr>
            <a:spLocks noGrp="1"/>
          </p:cNvSpPr>
          <p:nvPr>
            <p:ph type="hdr" sz="quarter"/>
          </p:nvPr>
        </p:nvSpPr>
        <p:spPr>
          <a:xfrm>
            <a:off x="0" y="0"/>
            <a:ext cx="2971800" cy="458788"/>
          </a:xfrm>
          <a:prstGeom prst="rect"/>
        </p:spPr>
        <p:txBody>
          <a:bodyPr bIns="45720" lIns="91440" rIns="91440" rtlCol="0" tIns="45720" vert="horz"/>
          <a:lstStyle>
            <a:lvl1pPr algn="l">
              <a:defRPr sz="1200"/>
            </a:lvl1pPr>
          </a:lstStyle>
          <a:p>
            <a:endParaRPr dirty="0" lang="en-US"/>
          </a:p>
        </p:txBody>
      </p:sp>
      <p:sp>
        <p:nvSpPr>
          <p:cNvPr id="1048689" name="Date Placeholder 2"/>
          <p:cNvSpPr>
            <a:spLocks noGrp="1"/>
          </p:cNvSpPr>
          <p:nvPr>
            <p:ph type="dt" idx="1"/>
          </p:nvPr>
        </p:nvSpPr>
        <p:spPr>
          <a:xfrm>
            <a:off x="3884613" y="0"/>
            <a:ext cx="2971800" cy="458788"/>
          </a:xfrm>
          <a:prstGeom prst="rect"/>
        </p:spPr>
        <p:txBody>
          <a:bodyPr bIns="45720" lIns="91440" rIns="91440" rtlCol="0" tIns="45720" vert="horz"/>
          <a:lstStyle>
            <a:lvl1pPr algn="r">
              <a:defRPr sz="1200"/>
            </a:lvl1pPr>
          </a:lstStyle>
          <a:p>
            <a:fld id="{CC6DBDFE-DD3D-4291-A404-1B97A83A6EA8}" type="datetimeFigureOut">
              <a:rPr lang="en-US" smtClean="0"/>
              <a:t>8/29/2020</a:t>
            </a:fld>
            <a:endParaRPr dirty="0" lang="en-US"/>
          </a:p>
        </p:txBody>
      </p:sp>
      <p:sp>
        <p:nvSpPr>
          <p:cNvPr id="1048690" name="Slide Image Placeholder 3"/>
          <p:cNvSpPr>
            <a:spLocks noChangeAspect="1" noRot="1" noGrp="1"/>
          </p:cNvSpPr>
          <p:nvPr>
            <p:ph type="sldImg" idx="2"/>
          </p:nvPr>
        </p:nvSpPr>
        <p:spPr>
          <a:xfrm>
            <a:off x="685800" y="1143000"/>
            <a:ext cx="5486400" cy="3086100"/>
          </a:xfrm>
          <a:prstGeom prst="rect"/>
          <a:noFill/>
          <a:ln w="12700">
            <a:solidFill>
              <a:prstClr val="black"/>
            </a:solidFill>
          </a:ln>
        </p:spPr>
        <p:txBody>
          <a:bodyPr anchor="ctr" bIns="45720" lIns="91440" rIns="91440" rtlCol="0" tIns="45720" vert="horz"/>
          <a:p>
            <a:endParaRPr dirty="0" lang="en-US"/>
          </a:p>
        </p:txBody>
      </p:sp>
      <p:sp>
        <p:nvSpPr>
          <p:cNvPr id="1048691" name="Notes Placeholder 4"/>
          <p:cNvSpPr>
            <a:spLocks noGrp="1"/>
          </p:cNvSpPr>
          <p:nvPr>
            <p:ph type="body" sz="quarter" idx="3"/>
          </p:nvPr>
        </p:nvSpPr>
        <p:spPr>
          <a:xfrm>
            <a:off x="685800" y="4400550"/>
            <a:ext cx="5486400" cy="3600450"/>
          </a:xfrm>
          <a:prstGeom prst="rect"/>
        </p:spPr>
        <p:txBody>
          <a:bodyPr bIns="45720" lIns="91440" rIns="91440" rtlCol="0" tIns="45720" vert="horz"/>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2" name="Footer Placeholder 5"/>
          <p:cNvSpPr>
            <a:spLocks noGrp="1"/>
          </p:cNvSpPr>
          <p:nvPr>
            <p:ph type="ftr" sz="quarter" idx="4"/>
          </p:nvPr>
        </p:nvSpPr>
        <p:spPr>
          <a:xfrm>
            <a:off x="0" y="8685213"/>
            <a:ext cx="2971800" cy="458787"/>
          </a:xfrm>
          <a:prstGeom prst="rect"/>
        </p:spPr>
        <p:txBody>
          <a:bodyPr anchor="b" bIns="45720" lIns="91440" rIns="91440" rtlCol="0" tIns="45720" vert="horz"/>
          <a:lstStyle>
            <a:lvl1pPr algn="l">
              <a:defRPr sz="1200"/>
            </a:lvl1pPr>
          </a:lstStyle>
          <a:p>
            <a:endParaRPr dirty="0" lang="en-US"/>
          </a:p>
        </p:txBody>
      </p:sp>
      <p:sp>
        <p:nvSpPr>
          <p:cNvPr id="1048693" name="Slide Number Placeholder 6"/>
          <p:cNvSpPr>
            <a:spLocks noGrp="1"/>
          </p:cNvSpPr>
          <p:nvPr>
            <p:ph type="sldNum" sz="quarter" idx="5"/>
          </p:nvPr>
        </p:nvSpPr>
        <p:spPr>
          <a:xfrm>
            <a:off x="3884613" y="8685213"/>
            <a:ext cx="2971800" cy="458787"/>
          </a:xfrm>
          <a:prstGeom prst="rect"/>
        </p:spPr>
        <p:txBody>
          <a:bodyPr anchor="b" bIns="45720" lIns="91440" rIns="91440" rtlCol="0" tIns="45720" vert="horz"/>
          <a:lstStyle>
            <a:lvl1pPr algn="r">
              <a:defRPr sz="1200"/>
            </a:lvl1pPr>
          </a:lstStyle>
          <a:p>
            <a:fld id="{86456DE3-4E01-4AFD-AD42-42312842ED89}" type="slidenum">
              <a:rPr lang="en-US" smtClean="0"/>
              <a:t>‹#›</a:t>
            </a:fld>
            <a:endParaRPr dirty="0" lang="en-US"/>
          </a:p>
        </p:txBody>
      </p:sp>
    </p:spTree>
  </p:cSld>
  <p:clrMap accent1="accent1" accent2="accent2" accent3="accent3" accent4="accent4" accent5="accent5" accent6="accent6" bg1="lt1" bg2="lt2" tx1="dk1" tx2="dk2" hlink="hlink" folHlink="folHlink"/>
  <p:notesStyle>
    <a:lvl1pPr algn="l" defTabSz="914400" eaLnBrk="1" hangingPunct="1" latinLnBrk="0" marL="0" rtl="0">
      <a:defRPr sz="1200" kern="1200">
        <a:solidFill>
          <a:schemeClr val="tx1"/>
        </a:solidFill>
        <a:latin typeface="+mn-lt"/>
        <a:ea typeface="+mn-ea"/>
        <a:cs typeface="+mn-cs"/>
      </a:defRPr>
    </a:lvl1pPr>
    <a:lvl2pPr algn="l" defTabSz="914400" eaLnBrk="1" hangingPunct="1" latinLnBrk="0" marL="457200" rtl="0">
      <a:defRPr sz="1200" kern="1200">
        <a:solidFill>
          <a:schemeClr val="tx1"/>
        </a:solidFill>
        <a:latin typeface="+mn-lt"/>
        <a:ea typeface="+mn-ea"/>
        <a:cs typeface="+mn-cs"/>
      </a:defRPr>
    </a:lvl2pPr>
    <a:lvl3pPr algn="l" defTabSz="914400" eaLnBrk="1" hangingPunct="1" latinLnBrk="0" marL="914400" rtl="0">
      <a:defRPr sz="1200" kern="1200">
        <a:solidFill>
          <a:schemeClr val="tx1"/>
        </a:solidFill>
        <a:latin typeface="+mn-lt"/>
        <a:ea typeface="+mn-ea"/>
        <a:cs typeface="+mn-cs"/>
      </a:defRPr>
    </a:lvl3pPr>
    <a:lvl4pPr algn="l" defTabSz="914400" eaLnBrk="1" hangingPunct="1" latinLnBrk="0" marL="1371600" rtl="0">
      <a:defRPr sz="1200" kern="1200">
        <a:solidFill>
          <a:schemeClr val="tx1"/>
        </a:solidFill>
        <a:latin typeface="+mn-lt"/>
        <a:ea typeface="+mn-ea"/>
        <a:cs typeface="+mn-cs"/>
      </a:defRPr>
    </a:lvl4pPr>
    <a:lvl5pPr algn="l" defTabSz="914400" eaLnBrk="1" hangingPunct="1" latinLnBrk="0" marL="1828800" rtl="0">
      <a:defRPr sz="1200" kern="1200">
        <a:solidFill>
          <a:schemeClr val="tx1"/>
        </a:solidFill>
        <a:latin typeface="+mn-lt"/>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6" name=""/>
        <p:cNvGrpSpPr/>
        <p:nvPr/>
      </p:nvGrpSpPr>
      <p:grpSpPr>
        <a:xfrm>
          <a:off x="0" y="0"/>
          <a:ext cx="0" cy="0"/>
          <a:chOff x="0" y="0"/>
          <a:chExt cx="0" cy="0"/>
        </a:xfrm>
      </p:grpSpPr>
      <p:sp>
        <p:nvSpPr>
          <p:cNvPr id="1048598" name="Slide Image Placeholder 1"/>
          <p:cNvSpPr>
            <a:spLocks noChangeAspect="1" noRot="1" noGrp="1"/>
          </p:cNvSpPr>
          <p:nvPr>
            <p:ph type="sldImg"/>
          </p:nvPr>
        </p:nvSpPr>
        <p:spPr/>
      </p:sp>
      <p:sp>
        <p:nvSpPr>
          <p:cNvPr id="1048599" name="Notes Placeholder 2"/>
          <p:cNvSpPr>
            <a:spLocks noGrp="1"/>
          </p:cNvSpPr>
          <p:nvPr>
            <p:ph type="body" idx="1"/>
          </p:nvPr>
        </p:nvSpPr>
        <p:spPr/>
        <p:txBody>
          <a:bodyPr/>
          <a:p>
            <a:endParaRPr dirty="0" lang="en-US"/>
          </a:p>
        </p:txBody>
      </p:sp>
      <p:sp>
        <p:nvSpPr>
          <p:cNvPr id="1048600" name="Slide Number Placeholder 3"/>
          <p:cNvSpPr>
            <a:spLocks noGrp="1"/>
          </p:cNvSpPr>
          <p:nvPr>
            <p:ph type="sldNum" sz="quarter" idx="5"/>
          </p:nvPr>
        </p:nvSpPr>
        <p:spPr/>
        <p:txBody>
          <a:bodyPr/>
          <a:p>
            <a:pPr algn="r" defTabSz="914400" eaLnBrk="1" fontAlgn="auto" hangingPunct="1" indent="0" latinLnBrk="0" lvl="0" marL="0" marR="0" rtl="0">
              <a:lnSpc>
                <a:spcPct val="100000"/>
              </a:lnSpc>
              <a:spcBef>
                <a:spcPts val="0"/>
              </a:spcBef>
              <a:spcAft>
                <a:spcPts val="0"/>
              </a:spcAft>
              <a:buClrTx/>
              <a:buSzTx/>
              <a:buFontTx/>
              <a:buNone/>
            </a:pPr>
            <a:fld id="{33AEA074-24A7-4657-AE02-A51F68EA6AA2}" type="slidenum">
              <a:rPr baseline="0" b="0" cap="none" sz="1200" i="0" kern="1200" kumimoji="0" lang="en-US" noProof="0" normalizeH="0" spc="0" strike="noStrike" u="none" smtClean="0">
                <a:ln>
                  <a:noFill/>
                </a:ln>
                <a:solidFill>
                  <a:prstClr val="black"/>
                </a:solidFill>
                <a:effectLst/>
                <a:uLnTx/>
                <a:uFillTx/>
                <a:latin typeface="Calibri" panose="020F0502020204030204"/>
                <a:ea typeface="+mn-ea"/>
                <a:cs typeface="+mn-cs"/>
              </a:rPr>
              <a:pPr algn="r" defTabSz="914400" eaLnBrk="1" fontAlgn="auto" hangingPunct="1" indent="0" latinLnBrk="0" lvl="0" marL="0" marR="0" rtl="0">
                <a:lnSpc>
                  <a:spcPct val="100000"/>
                </a:lnSpc>
                <a:spcBef>
                  <a:spcPts val="0"/>
                </a:spcBef>
                <a:spcAft>
                  <a:spcPts val="0"/>
                </a:spcAft>
                <a:buClrTx/>
                <a:buSzTx/>
                <a:buFontTx/>
                <a:buNone/>
              </a:pPr>
              <a:t>1</a:t>
            </a:fld>
            <a:endParaRPr baseline="0" b="0" cap="none" dirty="0" sz="1200" i="0" kern="1200" kumimoji="0" lang="en-US" noProof="0" normalizeH="0" spc="0" strike="noStrike" u="none">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type="title">
  <p:cSld name="Title Slide">
    <p:spTree>
      <p:nvGrpSpPr>
        <p:cNvPr id="22" name=""/>
        <p:cNvGrpSpPr/>
        <p:nvPr/>
      </p:nvGrpSpPr>
      <p:grpSpPr>
        <a:xfrm>
          <a:off x="0" y="0"/>
          <a:ext cx="0" cy="0"/>
          <a:chOff x="0" y="0"/>
          <a:chExt cx="0" cy="0"/>
        </a:xfrm>
      </p:grpSpPr>
      <p:sp>
        <p:nvSpPr>
          <p:cNvPr id="1048584" name="Rectangle 4"/>
          <p:cNvSpPr/>
          <p:nvPr/>
        </p:nvSpPr>
        <p:spPr>
          <a:xfrm>
            <a:off x="0" y="0"/>
            <a:ext cx="12192000" cy="6858000"/>
          </a:xfrm>
          <a:prstGeom prst="rect"/>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useBgFill="1">
        <p:nvSpPr>
          <p:cNvPr id="1048585" name="Rectangle 9"/>
          <p:cNvSpPr/>
          <p:nvPr/>
        </p:nvSpPr>
        <p:spPr>
          <a:xfrm>
            <a:off x="1307870" y="1267730"/>
            <a:ext cx="9576262" cy="4307950"/>
          </a:xfrm>
          <a:prstGeom prst="rect"/>
          <a:ln w="6350" cap="flat" cmpd="sng" algn="ctr">
            <a:noFill/>
            <a:prstDash val="solid"/>
          </a:ln>
          <a:effectLst>
            <a:outerShdw algn="ctr" blurRad="50800" rotWithShape="0">
              <a:prstClr val="black">
                <a:alpha val="66000"/>
              </a:prstClr>
            </a:outerShdw>
            <a:softEdge rad="0"/>
          </a:effectLst>
        </p:spPr>
      </p:sp>
      <p:sp>
        <p:nvSpPr>
          <p:cNvPr id="1048586" name="Rectangle 10"/>
          <p:cNvSpPr/>
          <p:nvPr/>
        </p:nvSpPr>
        <p:spPr>
          <a:xfrm>
            <a:off x="1447801" y="1411615"/>
            <a:ext cx="9296400" cy="4034770"/>
          </a:xfrm>
          <a:prstGeom prst="rect"/>
          <a:noFill/>
          <a:ln w="6350" cap="sq" cmpd="sng" algn="ctr">
            <a:solidFill>
              <a:schemeClr val="tx1">
                <a:lumMod val="75000"/>
                <a:lumOff val="25000"/>
              </a:schemeClr>
            </a:solidFill>
            <a:prstDash val="solid"/>
            <a:miter lim="800000"/>
          </a:ln>
          <a:effectLst/>
        </p:spPr>
      </p:sp>
      <p:sp>
        <p:nvSpPr>
          <p:cNvPr id="1048587" name="Rectangle 14"/>
          <p:cNvSpPr/>
          <p:nvPr/>
        </p:nvSpPr>
        <p:spPr>
          <a:xfrm>
            <a:off x="5135880" y="1267730"/>
            <a:ext cx="1920240" cy="73152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3" name="Group 6"/>
          <p:cNvGrpSpPr/>
          <p:nvPr/>
        </p:nvGrpSpPr>
        <p:grpSpPr>
          <a:xfrm>
            <a:off x="5250180" y="1267730"/>
            <a:ext cx="1691640" cy="615934"/>
            <a:chOff x="5250180" y="1267730"/>
            <a:chExt cx="1691640" cy="615934"/>
          </a:xfrm>
        </p:grpSpPr>
        <p:cxnSp>
          <p:nvCxnSpPr>
            <p:cNvPr id="3145728" name="Straight Connector 16"/>
            <p:cNvCxnSpPr>
              <a:cxnSpLocks/>
            </p:cNvCxnSpPr>
            <p:nvPr/>
          </p:nvCxnSpPr>
          <p:spPr>
            <a:xfrm>
              <a:off x="5250180" y="1267730"/>
              <a:ext cx="0" cy="612648"/>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45729" name="Straight Connector 17"/>
            <p:cNvCxnSpPr>
              <a:cxnSpLocks/>
            </p:cNvCxnSpPr>
            <p:nvPr/>
          </p:nvCxnSpPr>
          <p:spPr>
            <a:xfrm>
              <a:off x="6941820" y="1267730"/>
              <a:ext cx="0" cy="612648"/>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45730" name="Straight Connector 18"/>
            <p:cNvCxnSpPr>
              <a:cxnSpLocks/>
            </p:cNvCxnSpPr>
            <p:nvPr/>
          </p:nvCxnSpPr>
          <p:spPr>
            <a:xfrm>
              <a:off x="5250180" y="1883664"/>
              <a:ext cx="1691640" cy="0"/>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48588" name="Title 1"/>
          <p:cNvSpPr>
            <a:spLocks noGrp="1"/>
          </p:cNvSpPr>
          <p:nvPr>
            <p:ph type="ctrTitle"/>
          </p:nvPr>
        </p:nvSpPr>
        <p:spPr>
          <a:xfrm>
            <a:off x="1629103" y="2244830"/>
            <a:ext cx="8933796" cy="2437232"/>
          </a:xfrm>
        </p:spPr>
        <p:txBody>
          <a:bodyPr anchor="ctr" bIns="45720" tIns="45720">
            <a:normAutofit/>
          </a:bodyPr>
          <a:lstStyle>
            <a:lvl1pPr algn="ctr">
              <a:lnSpc>
                <a:spcPct val="83000"/>
              </a:lnSpc>
              <a:defRPr baseline="0" b="0" cap="all" dirty="0" sz="6800" kern="1200" lang="en-US" spc="-100">
                <a:solidFill>
                  <a:schemeClr val="tx1">
                    <a:lumMod val="85000"/>
                    <a:lumOff val="15000"/>
                  </a:schemeClr>
                </a:solidFill>
                <a:effectLst/>
                <a:latin typeface="+mj-lt"/>
                <a:ea typeface="+mn-ea"/>
                <a:cs typeface="+mn-cs"/>
              </a:defRPr>
            </a:lvl1pPr>
          </a:lstStyle>
          <a:p>
            <a:r>
              <a:rPr lang="en-US"/>
              <a:t>Click to edit Master title style</a:t>
            </a:r>
            <a:endParaRPr dirty="0" lang="en-US"/>
          </a:p>
        </p:txBody>
      </p:sp>
      <p:sp>
        <p:nvSpPr>
          <p:cNvPr id="1048589" name="Subtitle 2"/>
          <p:cNvSpPr>
            <a:spLocks noGrp="1"/>
          </p:cNvSpPr>
          <p:nvPr>
            <p:ph type="subTitle" idx="1"/>
          </p:nvPr>
        </p:nvSpPr>
        <p:spPr>
          <a:xfrm>
            <a:off x="1629101" y="4682062"/>
            <a:ext cx="8936846" cy="457201"/>
          </a:xfrm>
        </p:spPr>
        <p:txBody>
          <a:bodyPr>
            <a:normAutofit/>
          </a:bodyPr>
          <a:lstStyle>
            <a:lvl1pPr algn="ctr" indent="0" marL="0">
              <a:spcBef>
                <a:spcPts val="0"/>
              </a:spcBef>
              <a:buNone/>
              <a:defRPr baseline="0" sz="1800" spc="80">
                <a:solidFill>
                  <a:schemeClr val="tx1">
                    <a:lumMod val="95000"/>
                    <a:lumOff val="5000"/>
                  </a:schemeClr>
                </a:solidFill>
              </a:defRPr>
            </a:lvl1pPr>
            <a:lvl2pPr algn="ctr" indent="0" marL="457200">
              <a:buNone/>
              <a:defRPr sz="1600"/>
            </a:lvl2pPr>
            <a:lvl3pPr algn="ctr" indent="0" marL="914400">
              <a:buNone/>
              <a:defRPr sz="1600"/>
            </a:lvl3pPr>
            <a:lvl4pPr algn="ctr" indent="0" marL="1371600">
              <a:buNone/>
              <a:defRPr sz="1600"/>
            </a:lvl4pPr>
            <a:lvl5pPr algn="ctr" indent="0" marL="1828800">
              <a:buNone/>
              <a:defRPr sz="1600"/>
            </a:lvl5pPr>
            <a:lvl6pPr algn="ctr" indent="0" marL="2286000">
              <a:buNone/>
              <a:defRPr sz="1600"/>
            </a:lvl6pPr>
            <a:lvl7pPr algn="ctr" indent="0" marL="2743200">
              <a:buNone/>
              <a:defRPr sz="1600"/>
            </a:lvl7pPr>
            <a:lvl8pPr algn="ctr" indent="0" marL="3200400">
              <a:buNone/>
              <a:defRPr sz="1600"/>
            </a:lvl8pPr>
            <a:lvl9pPr algn="ctr" indent="0" marL="3657600">
              <a:buNone/>
              <a:defRPr sz="1600"/>
            </a:lvl9pPr>
          </a:lstStyle>
          <a:p>
            <a:r>
              <a:rPr lang="en-US"/>
              <a:t>Click to edit Master subtitle style</a:t>
            </a:r>
            <a:endParaRPr dirty="0" lang="en-US"/>
          </a:p>
        </p:txBody>
      </p:sp>
      <p:sp>
        <p:nvSpPr>
          <p:cNvPr id="1048590" name="Date Placeholder 19"/>
          <p:cNvSpPr>
            <a:spLocks noGrp="1"/>
          </p:cNvSpPr>
          <p:nvPr>
            <p:ph type="dt" sz="half" idx="10"/>
          </p:nvPr>
        </p:nvSpPr>
        <p:spPr>
          <a:xfrm>
            <a:off x="5318760" y="1341256"/>
            <a:ext cx="1554480" cy="485546"/>
          </a:xfrm>
        </p:spPr>
        <p:txBody>
          <a:bodyPr/>
          <a:lstStyle>
            <a:lvl1pPr algn="ctr">
              <a:defRPr baseline="0" sz="1300" spc="0">
                <a:solidFill>
                  <a:srgbClr val="FFFFFF"/>
                </a:solidFill>
                <a:latin typeface="+mn-lt"/>
              </a:defRPr>
            </a:lvl1pPr>
          </a:lstStyle>
          <a:p>
            <a:fld id="{EA0C0817-A112-4847-8014-A94B7D2A4EA3}" type="datetime1">
              <a:rPr lang="en-US" smtClean="0"/>
              <a:t>8/29/2020</a:t>
            </a:fld>
            <a:endParaRPr dirty="0" lang="en-US"/>
          </a:p>
        </p:txBody>
      </p:sp>
      <p:sp>
        <p:nvSpPr>
          <p:cNvPr id="104859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dirty="0" lang="en-US"/>
          </a:p>
        </p:txBody>
      </p:sp>
      <p:sp>
        <p:nvSpPr>
          <p:cNvPr id="104859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dirty="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32" name=""/>
        <p:cNvGrpSpPr/>
        <p:nvPr/>
      </p:nvGrpSpPr>
      <p:grpSpPr>
        <a:xfrm>
          <a:off x="0" y="0"/>
          <a:ext cx="0" cy="0"/>
          <a:chOff x="0" y="0"/>
          <a:chExt cx="0" cy="0"/>
        </a:xfrm>
      </p:grpSpPr>
      <p:sp>
        <p:nvSpPr>
          <p:cNvPr id="1048601" name="Title 1"/>
          <p:cNvSpPr>
            <a:spLocks noGrp="1"/>
          </p:cNvSpPr>
          <p:nvPr>
            <p:ph type="title"/>
          </p:nvPr>
        </p:nvSpPr>
        <p:spPr/>
        <p:txBody>
          <a:bodyPr/>
          <a:p>
            <a:r>
              <a:rPr lang="en-US"/>
              <a:t>Click to edit Master title style</a:t>
            </a:r>
            <a:endParaRPr dirty="0" lang="en-US"/>
          </a:p>
        </p:txBody>
      </p:sp>
      <p:sp>
        <p:nvSpPr>
          <p:cNvPr id="1048602" name="Content Placeholder 2"/>
          <p:cNvSpPr>
            <a:spLocks noGrp="1"/>
          </p:cNvSpPr>
          <p:nvPr>
            <p:ph idx="1"/>
          </p:nvPr>
        </p:nvSpPr>
        <p:spPr/>
        <p:txBody>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03" name="Date Placeholder 3"/>
          <p:cNvSpPr>
            <a:spLocks noGrp="1"/>
          </p:cNvSpPr>
          <p:nvPr>
            <p:ph type="dt" sz="half" idx="10"/>
          </p:nvPr>
        </p:nvSpPr>
        <p:spPr/>
        <p:txBody>
          <a:bodyPr/>
          <a:p>
            <a:fld id="{7332B432-ACDA-4023-A761-2BAB76577B62}" type="datetime1">
              <a:rPr lang="en-US" smtClean="0"/>
              <a:t>8/29/2020</a:t>
            </a:fld>
            <a:endParaRPr dirty="0" lang="en-US"/>
          </a:p>
        </p:txBody>
      </p:sp>
      <p:sp>
        <p:nvSpPr>
          <p:cNvPr id="1048604" name="Footer Placeholder 4"/>
          <p:cNvSpPr>
            <a:spLocks noGrp="1"/>
          </p:cNvSpPr>
          <p:nvPr>
            <p:ph type="ftr" sz="quarter" idx="11"/>
          </p:nvPr>
        </p:nvSpPr>
        <p:spPr/>
        <p:txBody>
          <a:bodyPr/>
          <a:p>
            <a:endParaRPr dirty="0" lang="en-US"/>
          </a:p>
        </p:txBody>
      </p:sp>
      <p:sp>
        <p:nvSpPr>
          <p:cNvPr id="1048605" name="Slide Number Placeholder 5"/>
          <p:cNvSpPr>
            <a:spLocks noGrp="1"/>
          </p:cNvSpPr>
          <p:nvPr>
            <p:ph type="sldNum" sz="quarter" idx="12"/>
          </p:nvPr>
        </p:nvSpPr>
        <p:spPr/>
        <p:txBody>
          <a:bodyPr/>
          <a:p>
            <a:fld id="{34B7E4EF-A1BD-40F4-AB7B-04F084DD991D}" type="slidenum">
              <a:rPr lang="en-US" smtClean="0"/>
              <a:t>‹#›</a:t>
            </a:fld>
            <a:endParaRPr dirty="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type="secHead">
  <p:cSld name="Section Header">
    <p:spTree>
      <p:nvGrpSpPr>
        <p:cNvPr id="50" name=""/>
        <p:cNvGrpSpPr/>
        <p:nvPr/>
      </p:nvGrpSpPr>
      <p:grpSpPr>
        <a:xfrm>
          <a:off x="0" y="0"/>
          <a:ext cx="0" cy="0"/>
          <a:chOff x="0" y="0"/>
          <a:chExt cx="0" cy="0"/>
        </a:xfrm>
      </p:grpSpPr>
      <p:sp>
        <p:nvSpPr>
          <p:cNvPr id="1048657" name="Rectangle 14"/>
          <p:cNvSpPr/>
          <p:nvPr/>
        </p:nvSpPr>
        <p:spPr>
          <a:xfrm>
            <a:off x="0" y="0"/>
            <a:ext cx="12192000" cy="6858000"/>
          </a:xfrm>
          <a:prstGeom prst="rect"/>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useBgFill="1">
        <p:nvSpPr>
          <p:cNvPr id="1048658" name="Rectangle 22"/>
          <p:cNvSpPr/>
          <p:nvPr/>
        </p:nvSpPr>
        <p:spPr>
          <a:xfrm>
            <a:off x="1307870" y="1267730"/>
            <a:ext cx="9576262" cy="4307950"/>
          </a:xfrm>
          <a:prstGeom prst="rect"/>
          <a:ln w="6350" cap="flat" cmpd="sng" algn="ctr">
            <a:noFill/>
            <a:prstDash val="solid"/>
          </a:ln>
          <a:effectLst>
            <a:outerShdw algn="ctr" blurRad="50800" rotWithShape="0">
              <a:prstClr val="black">
                <a:alpha val="66000"/>
              </a:prstClr>
            </a:outerShdw>
            <a:softEdge rad="0"/>
          </a:effectLst>
        </p:spPr>
      </p:sp>
      <p:sp>
        <p:nvSpPr>
          <p:cNvPr id="1048659" name="Rectangle 23"/>
          <p:cNvSpPr/>
          <p:nvPr/>
        </p:nvSpPr>
        <p:spPr>
          <a:xfrm>
            <a:off x="1447801" y="1411615"/>
            <a:ext cx="9296400" cy="4034770"/>
          </a:xfrm>
          <a:prstGeom prst="rect"/>
          <a:noFill/>
          <a:ln w="6350" cap="sq" cmpd="sng" algn="ctr">
            <a:solidFill>
              <a:schemeClr val="tx1">
                <a:lumMod val="75000"/>
                <a:lumOff val="25000"/>
              </a:schemeClr>
            </a:solidFill>
            <a:prstDash val="solid"/>
            <a:miter lim="800000"/>
          </a:ln>
          <a:effectLst/>
        </p:spPr>
      </p:sp>
      <p:sp>
        <p:nvSpPr>
          <p:cNvPr id="1048660" name="Rectangle 29"/>
          <p:cNvSpPr/>
          <p:nvPr/>
        </p:nvSpPr>
        <p:spPr>
          <a:xfrm>
            <a:off x="5135880" y="1267730"/>
            <a:ext cx="1920240" cy="731520"/>
          </a:xfrm>
          <a:prstGeom prst="rect"/>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61" name="Title 1"/>
          <p:cNvSpPr>
            <a:spLocks noGrp="1"/>
          </p:cNvSpPr>
          <p:nvPr>
            <p:ph type="title"/>
          </p:nvPr>
        </p:nvSpPr>
        <p:spPr>
          <a:xfrm>
            <a:off x="1629156" y="2275165"/>
            <a:ext cx="8933688" cy="2406895"/>
          </a:xfrm>
        </p:spPr>
        <p:txBody>
          <a:bodyPr anchor="ctr">
            <a:normAutofit/>
          </a:bodyPr>
          <a:lstStyle>
            <a:lvl1pPr algn="ctr">
              <a:lnSpc>
                <a:spcPct val="83000"/>
              </a:lnSpc>
              <a:defRPr baseline="0" cap="all" dirty="0" sz="6800" kern="1200" lang="en-US" spc="-100">
                <a:solidFill>
                  <a:schemeClr val="tx1">
                    <a:lumMod val="85000"/>
                    <a:lumOff val="15000"/>
                  </a:schemeClr>
                </a:solidFill>
                <a:effectLst/>
                <a:latin typeface="+mj-lt"/>
                <a:ea typeface="+mn-ea"/>
                <a:cs typeface="+mn-cs"/>
              </a:defRPr>
            </a:lvl1pPr>
          </a:lstStyle>
          <a:p>
            <a:r>
              <a:rPr lang="en-US"/>
              <a:t>Click to edit Master title style</a:t>
            </a:r>
            <a:endParaRPr dirty="0" lang="en-US"/>
          </a:p>
        </p:txBody>
      </p:sp>
      <p:grpSp>
        <p:nvGrpSpPr>
          <p:cNvPr id="51" name="Group 15"/>
          <p:cNvGrpSpPr/>
          <p:nvPr/>
        </p:nvGrpSpPr>
        <p:grpSpPr>
          <a:xfrm>
            <a:off x="5250180" y="1267730"/>
            <a:ext cx="1691640" cy="615934"/>
            <a:chOff x="5250180" y="1267730"/>
            <a:chExt cx="1691640" cy="615934"/>
          </a:xfrm>
        </p:grpSpPr>
        <p:cxnSp>
          <p:nvCxnSpPr>
            <p:cNvPr id="3145734" name="Straight Connector 16"/>
            <p:cNvCxnSpPr>
              <a:cxnSpLocks/>
            </p:cNvCxnSpPr>
            <p:nvPr/>
          </p:nvCxnSpPr>
          <p:spPr>
            <a:xfrm>
              <a:off x="5250180" y="1267730"/>
              <a:ext cx="0" cy="612648"/>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45735" name="Straight Connector 17"/>
            <p:cNvCxnSpPr>
              <a:cxnSpLocks/>
            </p:cNvCxnSpPr>
            <p:nvPr/>
          </p:nvCxnSpPr>
          <p:spPr>
            <a:xfrm>
              <a:off x="6941820" y="1267730"/>
              <a:ext cx="0" cy="612648"/>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45736" name="Straight Connector 18"/>
            <p:cNvCxnSpPr>
              <a:cxnSpLocks/>
            </p:cNvCxnSpPr>
            <p:nvPr/>
          </p:nvCxnSpPr>
          <p:spPr>
            <a:xfrm>
              <a:off x="5250180" y="1883664"/>
              <a:ext cx="1691640" cy="0"/>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1048662" name="Text Placeholder 2"/>
          <p:cNvSpPr>
            <a:spLocks noGrp="1"/>
          </p:cNvSpPr>
          <p:nvPr>
            <p:ph type="body" idx="1"/>
          </p:nvPr>
        </p:nvSpPr>
        <p:spPr>
          <a:xfrm>
            <a:off x="1629156" y="4682062"/>
            <a:ext cx="8939784" cy="457200"/>
          </a:xfrm>
        </p:spPr>
        <p:txBody>
          <a:bodyPr anchor="t">
            <a:normAutofit/>
          </a:bodyPr>
          <a:lstStyle>
            <a:lvl1pPr algn="ctr" indent="0" marL="0">
              <a:buNone/>
              <a:tabLst>
                <a:tab algn="l" pos="2633663"/>
              </a:tabLst>
              <a:defRPr sz="1800">
                <a:solidFill>
                  <a:schemeClr val="tx1">
                    <a:lumMod val="95000"/>
                    <a:lumOff val="5000"/>
                  </a:schemeClr>
                </a:solidFill>
                <a:effectLst/>
              </a:defRPr>
            </a:lvl1pPr>
            <a:lvl2pPr indent="0" marL="457200">
              <a:buNone/>
              <a:defRPr sz="16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a:t>Click to edit Master text styles</a:t>
            </a:r>
          </a:p>
        </p:txBody>
      </p:sp>
      <p:sp>
        <p:nvSpPr>
          <p:cNvPr id="1048663" name="Date Placeholder 3"/>
          <p:cNvSpPr>
            <a:spLocks noGrp="1"/>
          </p:cNvSpPr>
          <p:nvPr>
            <p:ph type="dt" sz="half" idx="10"/>
          </p:nvPr>
        </p:nvSpPr>
        <p:spPr>
          <a:xfrm>
            <a:off x="5318760" y="1344502"/>
            <a:ext cx="1554480" cy="498781"/>
          </a:xfrm>
        </p:spPr>
        <p:txBody>
          <a:bodyPr/>
          <a:lstStyle>
            <a:lvl1pPr algn="ctr">
              <a:defRPr baseline="0" sz="1300" kern="1200" lang="en-US" spc="0">
                <a:solidFill>
                  <a:srgbClr val="FFFFFF"/>
                </a:solidFill>
                <a:latin typeface="+mn-lt"/>
                <a:ea typeface="+mn-ea"/>
                <a:cs typeface="+mn-cs"/>
              </a:defRPr>
            </a:lvl1pPr>
          </a:lstStyle>
          <a:p>
            <a:fld id="{D9C646AA-F36E-4540-911D-FFFC0A0EF24A}" type="datetime1">
              <a:rPr lang="en-US" smtClean="0"/>
              <a:t>8/29/2020</a:t>
            </a:fld>
            <a:endParaRPr dirty="0" lang="en-US"/>
          </a:p>
        </p:txBody>
      </p:sp>
      <p:sp>
        <p:nvSpPr>
          <p:cNvPr id="1048664"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dirty="0" lang="en-US"/>
          </a:p>
        </p:txBody>
      </p:sp>
      <p:sp>
        <p:nvSpPr>
          <p:cNvPr id="1048665"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dirty="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52" name=""/>
        <p:cNvGrpSpPr/>
        <p:nvPr/>
      </p:nvGrpSpPr>
      <p:grpSpPr>
        <a:xfrm>
          <a:off x="0" y="0"/>
          <a:ext cx="0" cy="0"/>
          <a:chOff x="0" y="0"/>
          <a:chExt cx="0" cy="0"/>
        </a:xfrm>
      </p:grpSpPr>
      <p:sp>
        <p:nvSpPr>
          <p:cNvPr id="1048666" name="Title 7"/>
          <p:cNvSpPr>
            <a:spLocks noGrp="1"/>
          </p:cNvSpPr>
          <p:nvPr>
            <p:ph type="title"/>
          </p:nvPr>
        </p:nvSpPr>
        <p:spPr/>
        <p:txBody>
          <a:bodyPr/>
          <a:p>
            <a:r>
              <a:rPr lang="en-US"/>
              <a:t>Click to edit Master title style</a:t>
            </a:r>
            <a:endParaRPr dirty="0" lang="en-US"/>
          </a:p>
        </p:txBody>
      </p:sp>
      <p:sp>
        <p:nvSpPr>
          <p:cNvPr id="1048667"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8"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69" name="Date Placeholder 4"/>
          <p:cNvSpPr>
            <a:spLocks noGrp="1"/>
          </p:cNvSpPr>
          <p:nvPr>
            <p:ph type="dt" sz="half" idx="10"/>
          </p:nvPr>
        </p:nvSpPr>
        <p:spPr/>
        <p:txBody>
          <a:bodyPr/>
          <a:p>
            <a:fld id="{69186D26-FA5F-4637-B602-B7C2DC34CFD4}" type="datetime1">
              <a:rPr lang="en-US" smtClean="0"/>
              <a:t>8/29/2020</a:t>
            </a:fld>
            <a:endParaRPr dirty="0" lang="en-US"/>
          </a:p>
        </p:txBody>
      </p:sp>
      <p:sp>
        <p:nvSpPr>
          <p:cNvPr id="1048670" name="Footer Placeholder 5"/>
          <p:cNvSpPr>
            <a:spLocks noGrp="1"/>
          </p:cNvSpPr>
          <p:nvPr>
            <p:ph type="ftr" sz="quarter" idx="11"/>
          </p:nvPr>
        </p:nvSpPr>
        <p:spPr/>
        <p:txBody>
          <a:bodyPr/>
          <a:p>
            <a:endParaRPr dirty="0" lang="en-US"/>
          </a:p>
        </p:txBody>
      </p:sp>
      <p:sp>
        <p:nvSpPr>
          <p:cNvPr id="1048671" name="Slide Number Placeholder 6"/>
          <p:cNvSpPr>
            <a:spLocks noGrp="1"/>
          </p:cNvSpPr>
          <p:nvPr>
            <p:ph type="sldNum" sz="quarter" idx="12"/>
          </p:nvPr>
        </p:nvSpPr>
        <p:spPr/>
        <p:txBody>
          <a:bodyPr/>
          <a:p>
            <a:fld id="{34B7E4EF-A1BD-40F4-AB7B-04F084DD991D}" type="slidenum">
              <a:rPr lang="en-US" smtClean="0"/>
              <a:t>‹#›</a:t>
            </a:fld>
            <a:endParaRPr dirty="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53" name=""/>
        <p:cNvGrpSpPr/>
        <p:nvPr/>
      </p:nvGrpSpPr>
      <p:grpSpPr>
        <a:xfrm>
          <a:off x="0" y="0"/>
          <a:ext cx="0" cy="0"/>
          <a:chOff x="0" y="0"/>
          <a:chExt cx="0" cy="0"/>
        </a:xfrm>
      </p:grpSpPr>
      <p:sp>
        <p:nvSpPr>
          <p:cNvPr id="1048672" name="Title 1"/>
          <p:cNvSpPr>
            <a:spLocks noGrp="1"/>
          </p:cNvSpPr>
          <p:nvPr>
            <p:ph type="title"/>
          </p:nvPr>
        </p:nvSpPr>
        <p:spPr/>
        <p:txBody>
          <a:bodyPr/>
          <a:p>
            <a:r>
              <a:rPr lang="en-US"/>
              <a:t>Click to edit Master title style</a:t>
            </a:r>
            <a:endParaRPr dirty="0" lang="en-US"/>
          </a:p>
        </p:txBody>
      </p:sp>
      <p:sp>
        <p:nvSpPr>
          <p:cNvPr id="1048673" name="Text Placeholder 2"/>
          <p:cNvSpPr>
            <a:spLocks noGrp="1"/>
          </p:cNvSpPr>
          <p:nvPr>
            <p:ph type="body" idx="1"/>
          </p:nvPr>
        </p:nvSpPr>
        <p:spPr>
          <a:xfrm>
            <a:off x="1069848" y="2074334"/>
            <a:ext cx="4663440" cy="640080"/>
          </a:xfrm>
        </p:spPr>
        <p:txBody>
          <a:bodyPr anchor="ctr">
            <a:normAutofit/>
          </a:bodyPr>
          <a:lstStyle>
            <a:lvl1pPr algn="l" indent="0" marL="0">
              <a:spcBef>
                <a:spcPts val="0"/>
              </a:spcBef>
              <a:buNone/>
              <a:defRPr b="1" sz="1900" i="0">
                <a:solidFill>
                  <a:schemeClr val="tx1"/>
                </a:solidFill>
                <a:latin typeface="+mn-lt"/>
              </a:defRPr>
            </a:lvl1pPr>
            <a:lvl2pPr indent="0" marL="457200">
              <a:buNone/>
              <a:defRPr b="1" sz="18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7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5" name="Text Placeholder 4"/>
          <p:cNvSpPr>
            <a:spLocks noGrp="1"/>
          </p:cNvSpPr>
          <p:nvPr>
            <p:ph type="body" sz="quarter" idx="3"/>
          </p:nvPr>
        </p:nvSpPr>
        <p:spPr>
          <a:xfrm>
            <a:off x="6458712" y="2074334"/>
            <a:ext cx="4663440" cy="640080"/>
          </a:xfrm>
        </p:spPr>
        <p:txBody>
          <a:bodyPr anchor="ctr">
            <a:normAutofit/>
          </a:bodyPr>
          <a:lstStyle>
            <a:lvl1pPr algn="l" indent="0" marL="0">
              <a:spcBef>
                <a:spcPts val="0"/>
              </a:spcBef>
              <a:buNone/>
              <a:defRPr b="1" sz="1900">
                <a:solidFill>
                  <a:schemeClr val="tx1"/>
                </a:solidFill>
              </a:defRPr>
            </a:lvl1pPr>
            <a:lvl2pPr indent="0" marL="457200">
              <a:buNone/>
              <a:defRPr b="1" sz="18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a:t>Click to edit Master text styles</a:t>
            </a:r>
          </a:p>
        </p:txBody>
      </p:sp>
      <p:sp>
        <p:nvSpPr>
          <p:cNvPr id="104867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77" name="Date Placeholder 6"/>
          <p:cNvSpPr>
            <a:spLocks noGrp="1"/>
          </p:cNvSpPr>
          <p:nvPr>
            <p:ph type="dt" sz="half" idx="10"/>
          </p:nvPr>
        </p:nvSpPr>
        <p:spPr/>
        <p:txBody>
          <a:bodyPr/>
          <a:p>
            <a:fld id="{8A7F15D8-96D1-4781-BC50-CA8A088B2FE4}" type="datetime1">
              <a:rPr lang="en-US" smtClean="0"/>
              <a:t>8/29/2020</a:t>
            </a:fld>
            <a:endParaRPr dirty="0" lang="en-US"/>
          </a:p>
        </p:txBody>
      </p:sp>
      <p:sp>
        <p:nvSpPr>
          <p:cNvPr id="1048678" name="Footer Placeholder 7"/>
          <p:cNvSpPr>
            <a:spLocks noGrp="1"/>
          </p:cNvSpPr>
          <p:nvPr>
            <p:ph type="ftr" sz="quarter" idx="11"/>
          </p:nvPr>
        </p:nvSpPr>
        <p:spPr/>
        <p:txBody>
          <a:bodyPr/>
          <a:p>
            <a:endParaRPr dirty="0" lang="en-US"/>
          </a:p>
        </p:txBody>
      </p:sp>
      <p:sp>
        <p:nvSpPr>
          <p:cNvPr id="1048679" name="Slide Number Placeholder 8"/>
          <p:cNvSpPr>
            <a:spLocks noGrp="1"/>
          </p:cNvSpPr>
          <p:nvPr>
            <p:ph type="sldNum" sz="quarter" idx="12"/>
          </p:nvPr>
        </p:nvSpPr>
        <p:spPr/>
        <p:txBody>
          <a:bodyPr/>
          <a:p>
            <a:fld id="{34B7E4EF-A1BD-40F4-AB7B-04F084DD991D}" type="slidenum">
              <a:rPr lang="en-US" smtClean="0"/>
              <a:t>‹#›</a:t>
            </a:fld>
            <a:endParaRPr dirty="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48" name=""/>
        <p:cNvGrpSpPr/>
        <p:nvPr/>
      </p:nvGrpSpPr>
      <p:grpSpPr>
        <a:xfrm>
          <a:off x="0" y="0"/>
          <a:ext cx="0" cy="0"/>
          <a:chOff x="0" y="0"/>
          <a:chExt cx="0" cy="0"/>
        </a:xfrm>
      </p:grpSpPr>
      <p:sp>
        <p:nvSpPr>
          <p:cNvPr id="1048645" name="Title 1"/>
          <p:cNvSpPr>
            <a:spLocks noGrp="1"/>
          </p:cNvSpPr>
          <p:nvPr>
            <p:ph type="title"/>
          </p:nvPr>
        </p:nvSpPr>
        <p:spPr/>
        <p:txBody>
          <a:bodyPr/>
          <a:p>
            <a:r>
              <a:rPr lang="en-US"/>
              <a:t>Click to edit Master title style</a:t>
            </a:r>
            <a:endParaRPr dirty="0" lang="en-US"/>
          </a:p>
        </p:txBody>
      </p:sp>
      <p:sp>
        <p:nvSpPr>
          <p:cNvPr id="1048646" name="Date Placeholder 2"/>
          <p:cNvSpPr>
            <a:spLocks noGrp="1"/>
          </p:cNvSpPr>
          <p:nvPr>
            <p:ph type="dt" sz="half" idx="10"/>
          </p:nvPr>
        </p:nvSpPr>
        <p:spPr/>
        <p:txBody>
          <a:bodyPr/>
          <a:p>
            <a:fld id="{F9A96C99-B8F8-4528-BD05-0E16E943DC09}" type="datetime1">
              <a:rPr lang="en-US" smtClean="0"/>
              <a:t>8/29/2020</a:t>
            </a:fld>
            <a:endParaRPr dirty="0" lang="en-US"/>
          </a:p>
        </p:txBody>
      </p:sp>
      <p:sp>
        <p:nvSpPr>
          <p:cNvPr id="1048647" name="Footer Placeholder 3"/>
          <p:cNvSpPr>
            <a:spLocks noGrp="1"/>
          </p:cNvSpPr>
          <p:nvPr>
            <p:ph type="ftr" sz="quarter" idx="11"/>
          </p:nvPr>
        </p:nvSpPr>
        <p:spPr/>
        <p:txBody>
          <a:bodyPr/>
          <a:p>
            <a:endParaRPr dirty="0" lang="en-US"/>
          </a:p>
        </p:txBody>
      </p:sp>
      <p:sp>
        <p:nvSpPr>
          <p:cNvPr id="1048648" name="Slide Number Placeholder 4"/>
          <p:cNvSpPr>
            <a:spLocks noGrp="1"/>
          </p:cNvSpPr>
          <p:nvPr>
            <p:ph type="sldNum" sz="quarter" idx="12"/>
          </p:nvPr>
        </p:nvSpPr>
        <p:spPr/>
        <p:txBody>
          <a:bodyPr/>
          <a:p>
            <a:fld id="{34B7E4EF-A1BD-40F4-AB7B-04F084DD991D}" type="slidenum">
              <a:rPr lang="en-US" smtClean="0"/>
              <a:t>‹#›</a:t>
            </a:fld>
            <a:endParaRPr dirty="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36" name=""/>
        <p:cNvGrpSpPr/>
        <p:nvPr/>
      </p:nvGrpSpPr>
      <p:grpSpPr>
        <a:xfrm>
          <a:off x="0" y="0"/>
          <a:ext cx="0" cy="0"/>
          <a:chOff x="0" y="0"/>
          <a:chExt cx="0" cy="0"/>
        </a:xfrm>
      </p:grpSpPr>
      <p:sp>
        <p:nvSpPr>
          <p:cNvPr id="1048621" name="Date Placeholder 1"/>
          <p:cNvSpPr>
            <a:spLocks noGrp="1"/>
          </p:cNvSpPr>
          <p:nvPr>
            <p:ph type="dt" sz="half" idx="10"/>
          </p:nvPr>
        </p:nvSpPr>
        <p:spPr/>
        <p:txBody>
          <a:bodyPr/>
          <a:p>
            <a:fld id="{03636942-C211-4B28-8DBD-C953E00AF71B}" type="datetime1">
              <a:rPr lang="en-US" smtClean="0"/>
              <a:t>8/29/2020</a:t>
            </a:fld>
            <a:endParaRPr dirty="0" lang="en-US"/>
          </a:p>
        </p:txBody>
      </p:sp>
      <p:sp>
        <p:nvSpPr>
          <p:cNvPr id="1048622" name="Footer Placeholder 2"/>
          <p:cNvSpPr>
            <a:spLocks noGrp="1"/>
          </p:cNvSpPr>
          <p:nvPr>
            <p:ph type="ftr" sz="quarter" idx="11"/>
          </p:nvPr>
        </p:nvSpPr>
        <p:spPr/>
        <p:txBody>
          <a:bodyPr/>
          <a:p>
            <a:endParaRPr dirty="0" lang="en-US"/>
          </a:p>
        </p:txBody>
      </p:sp>
      <p:sp>
        <p:nvSpPr>
          <p:cNvPr id="1048623" name="Slide Number Placeholder 3"/>
          <p:cNvSpPr>
            <a:spLocks noGrp="1"/>
          </p:cNvSpPr>
          <p:nvPr>
            <p:ph type="sldNum" sz="quarter" idx="12"/>
          </p:nvPr>
        </p:nvSpPr>
        <p:spPr/>
        <p:txBody>
          <a:bodyPr/>
          <a:p>
            <a:fld id="{34B7E4EF-A1BD-40F4-AB7B-04F084DD991D}" type="slidenum">
              <a:rPr lang="en-US" smtClean="0"/>
              <a:t>‹#›</a:t>
            </a:fld>
            <a:endParaRPr dirty="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type="objTx">
  <p:cSld name="Content with Caption">
    <p:spTree>
      <p:nvGrpSpPr>
        <p:cNvPr id="54" name=""/>
        <p:cNvGrpSpPr/>
        <p:nvPr/>
      </p:nvGrpSpPr>
      <p:grpSpPr>
        <a:xfrm>
          <a:off x="0" y="0"/>
          <a:ext cx="0" cy="0"/>
          <a:chOff x="0" y="0"/>
          <a:chExt cx="0" cy="0"/>
        </a:xfrm>
      </p:grpSpPr>
      <p:sp>
        <p:nvSpPr>
          <p:cNvPr id="1048680" name="Rectangle 9"/>
          <p:cNvSpPr/>
          <p:nvPr/>
        </p:nvSpPr>
        <p:spPr>
          <a:xfrm>
            <a:off x="8119870" y="237744"/>
            <a:ext cx="3826596" cy="6382512"/>
          </a:xfrm>
          <a:prstGeom prst="rect"/>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81" name="Rectangle 12"/>
          <p:cNvSpPr/>
          <p:nvPr/>
        </p:nvSpPr>
        <p:spPr>
          <a:xfrm>
            <a:off x="8254660" y="374904"/>
            <a:ext cx="3557016" cy="6108192"/>
          </a:xfrm>
          <a:prstGeom prst="rect"/>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48682" name="Title 1"/>
          <p:cNvSpPr>
            <a:spLocks noGrp="1"/>
          </p:cNvSpPr>
          <p:nvPr>
            <p:ph type="title"/>
          </p:nvPr>
        </p:nvSpPr>
        <p:spPr>
          <a:xfrm>
            <a:off x="8458200" y="607392"/>
            <a:ext cx="3161963" cy="1645920"/>
          </a:xfrm>
        </p:spPr>
        <p:txBody>
          <a:bodyPr anchor="b">
            <a:normAutofit/>
          </a:bodyPr>
          <a:lstStyle>
            <a:lvl1pPr algn="l" defTabSz="914400" eaLnBrk="1" hangingPunct="1" latinLnBrk="0" rtl="0">
              <a:lnSpc>
                <a:spcPct val="100000"/>
              </a:lnSpc>
              <a:spcBef>
                <a:spcPct val="0"/>
              </a:spcBef>
              <a:buNone/>
              <a:defRPr baseline="0" b="0" cap="none" dirty="0" sz="3200" kern="1200" lang="en-US" spc="0">
                <a:solidFill>
                  <a:schemeClr val="tx1"/>
                </a:solidFill>
                <a:effectLst/>
                <a:latin typeface="+mj-lt"/>
                <a:ea typeface="+mn-ea"/>
                <a:cs typeface="+mn-cs"/>
              </a:defRPr>
            </a:lvl1pPr>
          </a:lstStyle>
          <a:p>
            <a:r>
              <a:rPr lang="en-US"/>
              <a:t>Click to edit Master title style</a:t>
            </a:r>
            <a:endParaRPr dirty="0" lang="en-US"/>
          </a:p>
        </p:txBody>
      </p:sp>
      <p:sp>
        <p:nvSpPr>
          <p:cNvPr id="104868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684" name="Text Placeholder 3"/>
          <p:cNvSpPr>
            <a:spLocks noGrp="1"/>
          </p:cNvSpPr>
          <p:nvPr>
            <p:ph type="body" sz="half" idx="2"/>
          </p:nvPr>
        </p:nvSpPr>
        <p:spPr>
          <a:xfrm>
            <a:off x="8458200" y="2336800"/>
            <a:ext cx="3161963" cy="3606800"/>
          </a:xfrm>
        </p:spPr>
        <p:txBody>
          <a:bodyPr>
            <a:normAutofit/>
          </a:bodyPr>
          <a:lstStyle>
            <a:lvl1pPr indent="0" marL="0">
              <a:lnSpc>
                <a:spcPct val="110000"/>
              </a:lnSpc>
              <a:spcBef>
                <a:spcPts val="800"/>
              </a:spcBef>
              <a:buNone/>
              <a:defRPr sz="1800">
                <a:solidFill>
                  <a:schemeClr val="tx1"/>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
        <p:nvSpPr>
          <p:cNvPr id="1048685"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8/29/2020</a:t>
            </a:fld>
            <a:endParaRPr dirty="0" lang="en-US"/>
          </a:p>
        </p:txBody>
      </p:sp>
      <p:sp>
        <p:nvSpPr>
          <p:cNvPr id="1048686" name="Footer Placeholder 8"/>
          <p:cNvSpPr>
            <a:spLocks noGrp="1"/>
          </p:cNvSpPr>
          <p:nvPr>
            <p:ph type="ftr" sz="quarter" idx="11"/>
          </p:nvPr>
        </p:nvSpPr>
        <p:spPr>
          <a:xfrm>
            <a:off x="685801" y="6035040"/>
            <a:ext cx="4584700" cy="365760"/>
          </a:xfrm>
        </p:spPr>
        <p:txBody>
          <a:bodyPr/>
          <a:lstStyle>
            <a:lvl1pPr algn="l"/>
          </a:lstStyle>
          <a:p>
            <a:endParaRPr dirty="0" lang="en-US"/>
          </a:p>
        </p:txBody>
      </p:sp>
      <p:sp>
        <p:nvSpPr>
          <p:cNvPr id="1048687"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dirty="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type="picTx">
  <p:cSld name="Picture with Caption">
    <p:spTree>
      <p:nvGrpSpPr>
        <p:cNvPr id="49" name=""/>
        <p:cNvGrpSpPr/>
        <p:nvPr/>
      </p:nvGrpSpPr>
      <p:grpSpPr>
        <a:xfrm>
          <a:off x="0" y="0"/>
          <a:ext cx="0" cy="0"/>
          <a:chOff x="0" y="0"/>
          <a:chExt cx="0" cy="0"/>
        </a:xfrm>
      </p:grpSpPr>
      <p:sp>
        <p:nvSpPr>
          <p:cNvPr id="1048649" name="Rectangle 10"/>
          <p:cNvSpPr/>
          <p:nvPr/>
        </p:nvSpPr>
        <p:spPr>
          <a:xfrm>
            <a:off x="8119870" y="237744"/>
            <a:ext cx="3826596" cy="6382512"/>
          </a:xfrm>
          <a:prstGeom prst="rect"/>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50" name="Picture Placeholder 2"/>
          <p:cNvSpPr>
            <a:spLocks noChangeAspect="1" noGrp="1"/>
          </p:cNvSpPr>
          <p:nvPr>
            <p:ph type="pic" idx="1"/>
          </p:nvPr>
        </p:nvSpPr>
        <p:spPr>
          <a:xfrm>
            <a:off x="228599" y="237744"/>
            <a:ext cx="7696201" cy="6382512"/>
          </a:xfrm>
          <a:solidFill>
            <a:schemeClr val="accent1">
              <a:lumMod val="60000"/>
              <a:lumOff val="40000"/>
            </a:schemeClr>
          </a:solidFill>
          <a:ln>
            <a:noFill/>
          </a:ln>
        </p:spPr>
        <p:txBody>
          <a:bodyPr anchor="t"/>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r>
              <a:rPr lang="en-US"/>
              <a:t>Click icon to add picture</a:t>
            </a:r>
            <a:endParaRPr dirty="0" lang="en-US"/>
          </a:p>
        </p:txBody>
      </p:sp>
      <p:sp>
        <p:nvSpPr>
          <p:cNvPr id="1048651"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algn="tl" blurRad="19050" dir="2700000" dist="6350" rotWithShape="0">
                    <a:prstClr val="black">
                      <a:alpha val="40000"/>
                    </a:prstClr>
                  </a:outerShdw>
                </a:effectLst>
              </a:defRPr>
            </a:lvl1pPr>
          </a:lstStyle>
          <a:p>
            <a:fld id="{E778CE86-875F-4587-BCF6-FA054AFC0D53}" type="datetime1">
              <a:rPr lang="en-US" smtClean="0"/>
              <a:t>8/29/2020</a:t>
            </a:fld>
            <a:endParaRPr dirty="0" lang="en-US"/>
          </a:p>
        </p:txBody>
      </p:sp>
      <p:sp>
        <p:nvSpPr>
          <p:cNvPr id="1048652" name="Footer Placeholder 5"/>
          <p:cNvSpPr>
            <a:spLocks noGrp="1"/>
          </p:cNvSpPr>
          <p:nvPr>
            <p:ph type="ftr" sz="quarter" idx="11"/>
          </p:nvPr>
        </p:nvSpPr>
        <p:spPr>
          <a:xfrm>
            <a:off x="612648" y="6035040"/>
            <a:ext cx="4588002" cy="365760"/>
          </a:xfrm>
        </p:spPr>
        <p:txBody>
          <a:bodyPr/>
          <a:lstStyle>
            <a:lvl1pPr algn="r" defTabSz="914400" eaLnBrk="1" hangingPunct="1" latinLnBrk="0" marL="0" rtl="0">
              <a:defRPr b="1" dirty="0" sz="1000" kern="1200" lang="en-US">
                <a:solidFill>
                  <a:srgbClr val="FFFFFF"/>
                </a:solidFill>
                <a:effectLst>
                  <a:outerShdw algn="tl" blurRad="19050" dir="2700000" dist="6350" rotWithShape="0">
                    <a:prstClr val="black">
                      <a:alpha val="40000"/>
                    </a:prstClr>
                  </a:outerShdw>
                </a:effectLst>
                <a:latin typeface="+mn-lt"/>
                <a:ea typeface="+mn-ea"/>
                <a:cs typeface="+mn-cs"/>
              </a:defRPr>
            </a:lvl1pPr>
          </a:lstStyle>
          <a:p>
            <a:pPr algn="l"/>
            <a:endParaRPr dirty="0" lang="en-US"/>
          </a:p>
        </p:txBody>
      </p:sp>
      <p:sp>
        <p:nvSpPr>
          <p:cNvPr id="1048653" name="Slide Number Placeholder 6"/>
          <p:cNvSpPr>
            <a:spLocks noGrp="1"/>
          </p:cNvSpPr>
          <p:nvPr>
            <p:ph type="sldNum" sz="quarter" idx="12"/>
          </p:nvPr>
        </p:nvSpPr>
        <p:spPr>
          <a:xfrm>
            <a:off x="10396728" y="6035040"/>
            <a:ext cx="1225296" cy="365760"/>
          </a:xfrm>
        </p:spPr>
        <p:txBody>
          <a:bodyPr/>
          <a:p>
            <a:fld id="{34B7E4EF-A1BD-40F4-AB7B-04F084DD991D}" type="slidenum">
              <a:rPr lang="en-US" smtClean="0"/>
              <a:t>‹#›</a:t>
            </a:fld>
            <a:endParaRPr dirty="0" lang="en-US"/>
          </a:p>
        </p:txBody>
      </p:sp>
      <p:sp>
        <p:nvSpPr>
          <p:cNvPr id="1048654" name="Rectangle 11"/>
          <p:cNvSpPr/>
          <p:nvPr/>
        </p:nvSpPr>
        <p:spPr>
          <a:xfrm>
            <a:off x="8254660" y="374904"/>
            <a:ext cx="3557016" cy="6108192"/>
          </a:xfrm>
          <a:prstGeom prst="rect"/>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48655" name="Title 1"/>
          <p:cNvSpPr>
            <a:spLocks noGrp="1"/>
          </p:cNvSpPr>
          <p:nvPr>
            <p:ph type="title"/>
          </p:nvPr>
        </p:nvSpPr>
        <p:spPr>
          <a:xfrm>
            <a:off x="8477250" y="603504"/>
            <a:ext cx="3144774" cy="1645920"/>
          </a:xfrm>
        </p:spPr>
        <p:txBody>
          <a:bodyPr anchor="b">
            <a:noAutofit/>
          </a:bodyPr>
          <a:lstStyle>
            <a:lvl1pPr algn="l">
              <a:lnSpc>
                <a:spcPct val="100000"/>
              </a:lnSpc>
              <a:defRPr b="0" sz="3200">
                <a:solidFill>
                  <a:schemeClr val="tx1"/>
                </a:solidFill>
                <a:latin typeface="+mj-lt"/>
              </a:defRPr>
            </a:lvl1pPr>
          </a:lstStyle>
          <a:p>
            <a:r>
              <a:rPr lang="en-US"/>
              <a:t>Click to edit Master title style</a:t>
            </a:r>
            <a:endParaRPr dirty="0" lang="en-US"/>
          </a:p>
        </p:txBody>
      </p:sp>
      <p:sp>
        <p:nvSpPr>
          <p:cNvPr id="1048656" name="Text Placeholder 3"/>
          <p:cNvSpPr>
            <a:spLocks noGrp="1"/>
          </p:cNvSpPr>
          <p:nvPr>
            <p:ph type="body" sz="half" idx="2"/>
          </p:nvPr>
        </p:nvSpPr>
        <p:spPr>
          <a:xfrm>
            <a:off x="8477250" y="2386584"/>
            <a:ext cx="3144774" cy="3511296"/>
          </a:xfrm>
        </p:spPr>
        <p:txBody>
          <a:bodyPr>
            <a:normAutofit/>
          </a:bodyPr>
          <a:lstStyle>
            <a:lvl1pPr algn="l" indent="0" marL="0">
              <a:lnSpc>
                <a:spcPct val="110000"/>
              </a:lnSpc>
              <a:spcBef>
                <a:spcPts val="800"/>
              </a:spcBef>
              <a:buNone/>
              <a:defRPr sz="1800">
                <a:solidFill>
                  <a:schemeClr val="tx1"/>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2" name=""/>
        <p:cNvGrpSpPr/>
        <p:nvPr/>
      </p:nvGrpSpPr>
      <p:grpSpPr>
        <a:xfrm>
          <a:off x="0" y="0"/>
          <a:ext cx="0" cy="0"/>
          <a:chOff x="0" y="0"/>
          <a:chExt cx="0" cy="0"/>
        </a:xfrm>
      </p:grpSpPr>
      <p:sp useBgFill="1">
        <p:nvSpPr>
          <p:cNvPr id="1048576" name="Rectangle 8"/>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dirty="0" lang="en-US"/>
          </a:p>
        </p:txBody>
      </p:sp>
      <p:sp>
        <p:nvSpPr>
          <p:cNvPr id="1048577" name="Rectangle 6"/>
          <p:cNvSpPr/>
          <p:nvPr/>
        </p:nvSpPr>
        <p:spPr>
          <a:xfrm>
            <a:off x="234696" y="237744"/>
            <a:ext cx="11722608" cy="6382512"/>
          </a:xfrm>
          <a:prstGeom prst="rect"/>
          <a:solidFill>
            <a:schemeClr val="bg1">
              <a:lumMod val="75000"/>
              <a:alpha val="60000"/>
            </a:schemeClr>
          </a:solidFill>
          <a:ln w="6350" cap="flat" cmpd="sng" algn="ctr">
            <a:noFill/>
            <a:prstDash val="solid"/>
          </a:ln>
          <a:effectLst>
            <a:softEdge rad="0"/>
          </a:effectLst>
        </p:spPr>
      </p:sp>
      <p:sp>
        <p:nvSpPr>
          <p:cNvPr id="1048578" name="Rectangle 7"/>
          <p:cNvSpPr/>
          <p:nvPr/>
        </p:nvSpPr>
        <p:spPr>
          <a:xfrm>
            <a:off x="371856" y="374904"/>
            <a:ext cx="11448288" cy="6108192"/>
          </a:xfrm>
          <a:prstGeom prst="rect"/>
          <a:noFill/>
          <a:ln w="6350" cap="sq" cmpd="sng" algn="ctr">
            <a:solidFill>
              <a:schemeClr val="tx1">
                <a:lumMod val="85000"/>
                <a:lumOff val="15000"/>
              </a:schemeClr>
            </a:solidFill>
            <a:prstDash val="solid"/>
            <a:miter lim="800000"/>
          </a:ln>
          <a:effectLst/>
        </p:spPr>
      </p:sp>
      <p:sp>
        <p:nvSpPr>
          <p:cNvPr id="1048579" name="Title Placeholder 1"/>
          <p:cNvSpPr>
            <a:spLocks noGrp="1"/>
          </p:cNvSpPr>
          <p:nvPr>
            <p:ph type="title"/>
          </p:nvPr>
        </p:nvSpPr>
        <p:spPr>
          <a:xfrm>
            <a:off x="1066800" y="642594"/>
            <a:ext cx="10058400" cy="1371600"/>
          </a:xfrm>
          <a:prstGeom prst="rect"/>
        </p:spPr>
        <p:txBody>
          <a:bodyPr anchor="ctr" bIns="45720" lIns="91440" rIns="91440" rtlCol="0" tIns="45720" vert="horz">
            <a:normAutofit/>
          </a:bodyPr>
          <a:p>
            <a:r>
              <a:rPr lang="en-US"/>
              <a:t>Click to edit Master title style</a:t>
            </a:r>
            <a:endParaRPr dirty="0" lang="en-US"/>
          </a:p>
        </p:txBody>
      </p:sp>
      <p:sp>
        <p:nvSpPr>
          <p:cNvPr id="1048580" name="Text Placeholder 2"/>
          <p:cNvSpPr>
            <a:spLocks noGrp="1"/>
          </p:cNvSpPr>
          <p:nvPr>
            <p:ph type="body" idx="1"/>
          </p:nvPr>
        </p:nvSpPr>
        <p:spPr>
          <a:xfrm>
            <a:off x="1066800" y="2103120"/>
            <a:ext cx="10058400" cy="3849624"/>
          </a:xfrm>
          <a:prstGeom prst="rect"/>
        </p:spPr>
        <p:txBody>
          <a:bodyPr bIns="45720" lIns="91440" rIns="91440" rtlCol="0" tIns="45720" vert="horz">
            <a:normAutofit/>
          </a:bodyPr>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lang="en-US"/>
          </a:p>
        </p:txBody>
      </p:sp>
      <p:sp>
        <p:nvSpPr>
          <p:cNvPr id="1048581" name="Date Placeholder 3"/>
          <p:cNvSpPr>
            <a:spLocks noGrp="1"/>
          </p:cNvSpPr>
          <p:nvPr>
            <p:ph type="dt" sz="half" idx="2"/>
          </p:nvPr>
        </p:nvSpPr>
        <p:spPr>
          <a:xfrm>
            <a:off x="7256794" y="6035040"/>
            <a:ext cx="2893045" cy="365760"/>
          </a:xfrm>
          <a:prstGeom prst="rect"/>
        </p:spPr>
        <p:txBody>
          <a:bodyPr anchor="b" bIns="45720" lIns="91440" rIns="91440" rtlCol="0" tIns="45720" vert="horz"/>
          <a:lstStyle>
            <a:lvl1pPr algn="r">
              <a:defRPr sz="800">
                <a:solidFill>
                  <a:schemeClr val="tx1">
                    <a:lumMod val="75000"/>
                    <a:lumOff val="25000"/>
                  </a:schemeClr>
                </a:solidFill>
              </a:defRPr>
            </a:lvl1pPr>
          </a:lstStyle>
          <a:p>
            <a:fld id="{F6FA2B21-3FCD-4721-B95C-427943F61125}" type="datetime1">
              <a:rPr lang="en-US" smtClean="0"/>
              <a:t>8/29/2020</a:t>
            </a:fld>
            <a:endParaRPr dirty="0" lang="en-US"/>
          </a:p>
        </p:txBody>
      </p:sp>
      <p:sp>
        <p:nvSpPr>
          <p:cNvPr id="1048582" name="Footer Placeholder 4"/>
          <p:cNvSpPr>
            <a:spLocks noGrp="1"/>
          </p:cNvSpPr>
          <p:nvPr>
            <p:ph type="ftr" sz="quarter" idx="3"/>
          </p:nvPr>
        </p:nvSpPr>
        <p:spPr>
          <a:xfrm>
            <a:off x="1066800" y="6035040"/>
            <a:ext cx="5816600" cy="365760"/>
          </a:xfrm>
          <a:prstGeom prst="rect"/>
        </p:spPr>
        <p:txBody>
          <a:bodyPr anchor="b" bIns="45720" lIns="91440" rIns="91440" rtlCol="0" tIns="45720" vert="horz"/>
          <a:lstStyle>
            <a:lvl1pPr algn="l">
              <a:defRPr sz="800">
                <a:solidFill>
                  <a:schemeClr val="tx1">
                    <a:lumMod val="85000"/>
                    <a:lumOff val="15000"/>
                  </a:schemeClr>
                </a:solidFill>
              </a:defRPr>
            </a:lvl1pPr>
          </a:lstStyle>
          <a:p>
            <a:endParaRPr dirty="0" lang="en-US"/>
          </a:p>
        </p:txBody>
      </p:sp>
      <p:sp>
        <p:nvSpPr>
          <p:cNvPr id="1048583" name="Slide Number Placeholder 5"/>
          <p:cNvSpPr>
            <a:spLocks noGrp="1"/>
          </p:cNvSpPr>
          <p:nvPr>
            <p:ph type="sldNum" sz="quarter" idx="4"/>
          </p:nvPr>
        </p:nvSpPr>
        <p:spPr>
          <a:xfrm>
            <a:off x="10287000" y="6035040"/>
            <a:ext cx="838200" cy="365760"/>
          </a:xfrm>
          <a:prstGeom prst="rect"/>
        </p:spPr>
        <p:txBody>
          <a:bodyPr anchor="b" bIns="45720" lIns="91440" rIns="91440" rtlCol="0" tIns="45720" vert="horz"/>
          <a:lstStyle>
            <a:lvl1pPr algn="r">
              <a:defRPr sz="800">
                <a:solidFill>
                  <a:schemeClr val="tx1">
                    <a:lumMod val="75000"/>
                    <a:lumOff val="25000"/>
                  </a:schemeClr>
                </a:solidFill>
              </a:defRPr>
            </a:lvl1pPr>
          </a:lstStyle>
          <a:p>
            <a:fld id="{34B7E4EF-A1BD-40F4-AB7B-04F084DD991D}" type="slidenum">
              <a:rPr lang="en-US" smtClean="0"/>
              <a:t>‹#›</a:t>
            </a:fld>
            <a:endParaRPr dirty="0"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lvl1pPr algn="l" defTabSz="914400" eaLnBrk="1" hangingPunct="1" latinLnBrk="0" rtl="0">
        <a:lnSpc>
          <a:spcPct val="90000"/>
        </a:lnSpc>
        <a:spcBef>
          <a:spcPct val="0"/>
        </a:spcBef>
        <a:buNone/>
        <a:defRPr baseline="0" cap="none" dirty="0" sz="4000" i="0" kern="1200" lang="en-US" spc="0">
          <a:solidFill>
            <a:schemeClr val="tx1">
              <a:lumMod val="85000"/>
              <a:lumOff val="15000"/>
            </a:schemeClr>
          </a:solidFill>
          <a:effectLst/>
          <a:latin typeface="+mj-lt"/>
          <a:ea typeface="+mn-ea"/>
          <a:cs typeface="+mn-cs"/>
        </a:defRPr>
      </a:lvl1pPr>
    </p:titleStyle>
    <p:bodyStyle>
      <a:lvl1pPr algn="l" defTabSz="914400" eaLnBrk="1" hangingPunct="1" indent="-182880" latinLnBrk="0" marL="182880" rtl="0">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algn="l" defTabSz="914400" eaLnBrk="1" hangingPunct="1" indent="-182880" latinLnBrk="0" marL="457200" rtl="0">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algn="l" defTabSz="914400" eaLnBrk="1" hangingPunct="1" indent="-182880" latinLnBrk="0" marL="731520" rtl="0">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algn="l" defTabSz="914400" eaLnBrk="1" hangingPunct="1" indent="-182880" latinLnBrk="0" marL="1005840" rtl="0">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algn="l" defTabSz="914400" eaLnBrk="1" hangingPunct="1" indent="-182880" latinLnBrk="0" marL="1280160" rtl="0">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algn="l" defTabSz="914400" eaLnBrk="1" hangingPunct="1" indent="-228600" latinLnBrk="0" marL="1600000" rtl="0">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algn="l" defTabSz="914400" eaLnBrk="1" hangingPunct="1" indent="-228600" latinLnBrk="0" marL="1900000" rtl="0">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algn="l" defTabSz="914400" eaLnBrk="1" hangingPunct="1" indent="-228600" latinLnBrk="0" marL="2200000" rtl="0">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algn="l" defTabSz="914400" eaLnBrk="1" hangingPunct="1" indent="-228600" latinLnBrk="0" marL="2500000" rtl="0">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themeOverride" Target="../theme/themeOverride1.xml"/><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10.jpeg"/><Relationship Id="rId2" Type="http://schemas.openxmlformats.org/officeDocument/2006/relationships/image" Target="../media/image11.jpeg"/><Relationship Id="rId3"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12.jpeg"/><Relationship Id="rId2" Type="http://schemas.openxmlformats.org/officeDocument/2006/relationships/image" Target="../media/image13.jpeg"/><Relationship Id="rId3"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hyperlink" Target="https://www.youtube.com/watch?v=4xT18bQAX1w" TargetMode="External"/><Relationship Id="rId2" Type="http://schemas.openxmlformats.org/officeDocument/2006/relationships/image" Target="../media/image14.jpeg"/><Relationship Id="rId3"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hyperlink" Target="https://www.flitto.com/content/1484" TargetMode="Externa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24" name=""/>
        <p:cNvGrpSpPr/>
        <p:nvPr/>
      </p:nvGrpSpPr>
      <p:grpSpPr>
        <a:xfrm>
          <a:off x="0" y="0"/>
          <a:ext cx="0" cy="0"/>
          <a:chOff x="0" y="0"/>
          <a:chExt cx="0" cy="0"/>
        </a:xfrm>
      </p:grpSpPr>
      <p:pic>
        <p:nvPicPr>
          <p:cNvPr id="2097152" name="Picture 7" descr="flower illustrations"/>
          <p:cNvPicPr>
            <a:picLocks noChangeAspect="1"/>
          </p:cNvPicPr>
          <p:nvPr/>
        </p:nvPicPr>
        <p:blipFill rotWithShape="1">
          <a:blip xmlns:r="http://schemas.openxmlformats.org/officeDocument/2006/relationships" r:embed="rId1"/>
          <a:srcRect/>
          <a:stretch>
            <a:fillRect/>
          </a:stretch>
        </p:blipFill>
        <p:spPr>
          <a:xfrm>
            <a:off x="20" y="0"/>
            <a:ext cx="12191980" cy="6858000"/>
          </a:xfrm>
          <a:prstGeom prst="rect"/>
        </p:spPr>
      </p:pic>
      <p:sp useBgFill="1">
        <p:nvSpPr>
          <p:cNvPr id="1048593" name="Rectangle 72"/>
          <p:cNvSpPr>
            <a:spLocks noChangeAspect="1" noMove="1" noResize="1" noRot="1" noGrp="1" noAdjustHandles="1" noEditPoints="1" noChangeArrowheads="1" noChangeShapeType="1" noTextEdit="1"/>
          </p:cNvSpPr>
          <p:nvPr/>
        </p:nvSpPr>
        <p:spPr>
          <a:xfrm>
            <a:off x="1307870" y="1267730"/>
            <a:ext cx="9576262" cy="4307950"/>
          </a:xfrm>
          <a:prstGeom prst="rect"/>
          <a:ln w="6350" cap="flat" cmpd="sng" algn="ctr">
            <a:noFill/>
            <a:prstDash val="solid"/>
          </a:ln>
          <a:effectLst>
            <a:outerShdw algn="ctr" blurRad="50800" rotWithShape="0">
              <a:prstClr val="black">
                <a:alpha val="66000"/>
              </a:prstClr>
            </a:outerShdw>
            <a:softEdge rad="0"/>
          </a:effectLst>
        </p:spPr>
      </p:sp>
      <p:sp>
        <p:nvSpPr>
          <p:cNvPr id="1048594" name="Rectangle 74"/>
          <p:cNvSpPr>
            <a:spLocks noChangeAspect="1" noMove="1" noResize="1" noRot="1" noGrp="1" noAdjustHandles="1" noEditPoints="1" noChangeArrowheads="1" noChangeShapeType="1" noTextEdit="1"/>
          </p:cNvSpPr>
          <p:nvPr/>
        </p:nvSpPr>
        <p:spPr>
          <a:xfrm>
            <a:off x="1447801" y="1411615"/>
            <a:ext cx="9296400" cy="4034770"/>
          </a:xfrm>
          <a:prstGeom prst="rect"/>
          <a:noFill/>
          <a:ln w="6350" cap="sq" cmpd="sng" algn="ctr">
            <a:solidFill>
              <a:schemeClr val="tx1">
                <a:lumMod val="75000"/>
                <a:lumOff val="25000"/>
              </a:schemeClr>
            </a:solidFill>
            <a:prstDash val="solid"/>
            <a:miter lim="800000"/>
          </a:ln>
          <a:effectLst/>
        </p:spPr>
      </p:sp>
      <p:sp>
        <p:nvSpPr>
          <p:cNvPr id="1048595" name="Title 1"/>
          <p:cNvSpPr>
            <a:spLocks noGrp="1"/>
          </p:cNvSpPr>
          <p:nvPr>
            <p:ph type="ctrTitle"/>
          </p:nvPr>
        </p:nvSpPr>
        <p:spPr>
          <a:xfrm>
            <a:off x="1771132" y="2091263"/>
            <a:ext cx="8649738" cy="1176556"/>
          </a:xfrm>
        </p:spPr>
        <p:txBody>
          <a:bodyPr>
            <a:normAutofit fontScale="90000"/>
          </a:bodyPr>
          <a:p>
            <a:br>
              <a:rPr dirty="0" sz="6800" lang="en-US"/>
            </a:br>
            <a:r>
              <a:rPr b="1" dirty="0" sz="6800" lang="en-US">
                <a:solidFill>
                  <a:srgbClr val="FF0000"/>
                </a:solidFill>
                <a:latin typeface="Arial Black" panose="020B0A04020102020204" pitchFamily="34" charset="0"/>
              </a:rPr>
              <a:t>THE LOST CHILD</a:t>
            </a:r>
            <a:br>
              <a:rPr dirty="0" sz="6800" lang="en-US"/>
            </a:br>
            <a:r>
              <a:rPr dirty="0" sz="3600" lang="en-US">
                <a:latin typeface="Arial Black" panose="020B0A04020102020204" pitchFamily="34" charset="0"/>
              </a:rPr>
              <a:t>Mulk raj </a:t>
            </a:r>
            <a:r>
              <a:rPr dirty="0" sz="3600" lang="en-US" err="1">
                <a:latin typeface="Arial Black" panose="020B0A04020102020204" pitchFamily="34" charset="0"/>
              </a:rPr>
              <a:t>anand</a:t>
            </a:r>
            <a:endParaRPr dirty="0" sz="3600" lang="en-US">
              <a:latin typeface="Arial Black" panose="020B0A04020102020204" pitchFamily="34" charset="0"/>
            </a:endParaRPr>
          </a:p>
        </p:txBody>
      </p:sp>
      <p:sp>
        <p:nvSpPr>
          <p:cNvPr id="1048597" name="Rectangle 76"/>
          <p:cNvSpPr>
            <a:spLocks noChangeAspect="1" noMove="1" noResize="1" noRot="1" noGrp="1" noAdjustHandles="1" noEditPoints="1" noChangeArrowheads="1" noChangeShapeType="1" noTextEdit="1"/>
          </p:cNvSpPr>
          <p:nvPr/>
        </p:nvSpPr>
        <p:spPr>
          <a:xfrm>
            <a:off x="5135880" y="1267730"/>
            <a:ext cx="1920240" cy="731520"/>
          </a:xfrm>
          <a:prstGeom prst="rect"/>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145731" name="Straight Connector 78"/>
          <p:cNvCxnSpPr>
            <a:cxnSpLocks noChangeAspect="1" noMove="1" noResize="1" noRot="1" noGrp="1" noAdjustHandles="1" noEditPoints="1" noChangeArrowheads="1" noChangeShapeType="1"/>
          </p:cNvCxnSpPr>
          <p:nvPr/>
        </p:nvCxnSpPr>
        <p:spPr>
          <a:xfrm>
            <a:off x="5250180" y="1267730"/>
            <a:ext cx="0" cy="640080"/>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45732" name="Straight Connector 80"/>
          <p:cNvCxnSpPr>
            <a:cxnSpLocks noChangeAspect="1" noMove="1" noResize="1" noRot="1" noGrp="1" noAdjustHandles="1" noEditPoints="1" noChangeArrowheads="1" noChangeShapeType="1"/>
          </p:cNvCxnSpPr>
          <p:nvPr/>
        </p:nvCxnSpPr>
        <p:spPr>
          <a:xfrm>
            <a:off x="6941820" y="1267730"/>
            <a:ext cx="0" cy="640080"/>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145733" name="Straight Connector 82"/>
          <p:cNvCxnSpPr>
            <a:cxnSpLocks noChangeAspect="1" noMove="1" noResize="1" noRot="1" noGrp="1" noAdjustHandles="1" noEditPoints="1" noChangeArrowheads="1" noChangeShapeType="1"/>
          </p:cNvCxnSpPr>
          <p:nvPr/>
        </p:nvCxnSpPr>
        <p:spPr>
          <a:xfrm>
            <a:off x="5250180" y="1913025"/>
            <a:ext cx="1691640" cy="0"/>
          </a:xfrm>
          <a:prstGeom prst="line"/>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2" name=""/>
        <p:cNvGrpSpPr/>
        <p:nvPr/>
      </p:nvGrpSpPr>
      <p:grpSpPr>
        <a:xfrm>
          <a:off x="0" y="0"/>
          <a:ext cx="0" cy="0"/>
          <a:chOff x="0" y="0"/>
          <a:chExt cx="0" cy="0"/>
        </a:xfrm>
      </p:grpSpPr>
      <p:sp>
        <p:nvSpPr>
          <p:cNvPr id="1048635" name="TextBox 2"/>
          <p:cNvSpPr txBox="1"/>
          <p:nvPr/>
        </p:nvSpPr>
        <p:spPr>
          <a:xfrm>
            <a:off x="404622" y="358616"/>
            <a:ext cx="6094476" cy="6247864"/>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There was a roundabout in full swing. Men, women and children, carried away in a whirling motion, shrieked and cried with dizzy laughter. The child watched them intently and then he made a bold request: “I want to go on the roundabout, please, Father, Mother.”</a:t>
            </a:r>
          </a:p>
          <a:p>
            <a:pPr algn="just"/>
            <a:r>
              <a:rPr dirty="0" sz="2000" lang="en-US">
                <a:solidFill>
                  <a:srgbClr val="000000"/>
                </a:solidFill>
                <a:latin typeface="Times New Roman" panose="02020603050405020304" pitchFamily="18" charset="0"/>
                <a:cs typeface="Times New Roman" panose="02020603050405020304" pitchFamily="18" charset="0"/>
              </a:rPr>
              <a:t>There was no reply. He turned to look at his parents. They were not there, ahead of him. He turned to look on either side. They were not there. He looked behind. There was no sign of them.</a:t>
            </a:r>
          </a:p>
          <a:p>
            <a:pPr algn="just"/>
            <a:r>
              <a:rPr dirty="0" sz="2000" lang="en-US">
                <a:solidFill>
                  <a:srgbClr val="000000"/>
                </a:solidFill>
                <a:latin typeface="Times New Roman" panose="02020603050405020304" pitchFamily="18" charset="0"/>
                <a:cs typeface="Times New Roman" panose="02020603050405020304" pitchFamily="18" charset="0"/>
              </a:rPr>
              <a:t>A full, deep cry rose within his dry throat and with a sudden jerk of his body he ran from where he stood, crying in real fear, “Mother, Father.” Tears rolled down from his eyes, hot and fierce; his flushed face was convulsed with fear. Panic-stricken, he ran to one side first, then to the other, hither and thither in all directions, knowing not where to go. “Mother, Father,” he wailed. His yellow turban came untied and his clothes became muddy.</a:t>
            </a:r>
          </a:p>
          <a:p>
            <a:pPr algn="just"/>
            <a:r>
              <a:rPr b="1" dirty="0" sz="2000" lang="en-US">
                <a:solidFill>
                  <a:srgbClr val="FF0000"/>
                </a:solidFill>
                <a:latin typeface="Times New Roman" panose="02020603050405020304" pitchFamily="18" charset="0"/>
                <a:cs typeface="Times New Roman" panose="02020603050405020304" pitchFamily="18" charset="0"/>
              </a:rPr>
              <a:t>Glossary</a:t>
            </a:r>
          </a:p>
          <a:p>
            <a:pPr algn="just"/>
            <a:r>
              <a:rPr b="0" dirty="0" sz="2000" i="0" lang="en-US">
                <a:solidFill>
                  <a:srgbClr val="000000"/>
                </a:solidFill>
                <a:effectLst/>
                <a:latin typeface="Times New Roman" panose="02020603050405020304" pitchFamily="18" charset="0"/>
                <a:cs typeface="Times New Roman" panose="02020603050405020304" pitchFamily="18" charset="0"/>
              </a:rPr>
              <a:t>Hither and thither: here and there</a:t>
            </a:r>
            <a:endParaRPr dirty="0" sz="2000" lang="en-IN">
              <a:solidFill>
                <a:srgbClr val="000000"/>
              </a:solidFill>
              <a:latin typeface="Times New Roman" panose="02020603050405020304" pitchFamily="18" charset="0"/>
              <a:cs typeface="Times New Roman" panose="02020603050405020304" pitchFamily="18" charset="0"/>
            </a:endParaRPr>
          </a:p>
        </p:txBody>
      </p:sp>
      <p:pic>
        <p:nvPicPr>
          <p:cNvPr id="2097159" name="Picture 4" descr="A picture containing road, carousel, outdoor, building  Description automatically generated"/>
          <p:cNvPicPr>
            <a:picLocks noChangeAspect="1"/>
          </p:cNvPicPr>
          <p:nvPr/>
        </p:nvPicPr>
        <p:blipFill>
          <a:blip xmlns:r="http://schemas.openxmlformats.org/officeDocument/2006/relationships" r:embed="rId1"/>
          <a:stretch>
            <a:fillRect/>
          </a:stretch>
        </p:blipFill>
        <p:spPr>
          <a:xfrm>
            <a:off x="6579858" y="454496"/>
            <a:ext cx="5207519" cy="3518640"/>
          </a:xfrm>
          <a:prstGeom prst="rect"/>
        </p:spPr>
      </p:pic>
      <p:sp>
        <p:nvSpPr>
          <p:cNvPr id="1048636" name="TextBox 6"/>
          <p:cNvSpPr txBox="1"/>
          <p:nvPr/>
        </p:nvSpPr>
        <p:spPr>
          <a:xfrm>
            <a:off x="6518428" y="3876581"/>
            <a:ext cx="5241720" cy="2893100"/>
          </a:xfrm>
          <a:prstGeom prst="rect"/>
          <a:noFill/>
        </p:spPr>
        <p:txBody>
          <a:bodyPr wrap="square">
            <a:spAutoFit/>
          </a:bodyPr>
          <a:p>
            <a:pPr algn="just" indent="-342900" marL="342900">
              <a:buFont typeface="Arial" panose="020B0604020202020204" pitchFamily="34" charset="0"/>
              <a:buChar char="•"/>
            </a:pPr>
            <a:r>
              <a:rPr b="0" dirty="0" i="0" lang="en-US">
                <a:solidFill>
                  <a:srgbClr val="7030A0"/>
                </a:solidFill>
                <a:effectLst/>
                <a:latin typeface="Times New Roman" panose="02020603050405020304" pitchFamily="18" charset="0"/>
                <a:cs typeface="Times New Roman" panose="02020603050405020304" pitchFamily="18" charset="0"/>
              </a:rPr>
              <a:t>The boy saw a roundabout in full swing. </a:t>
            </a:r>
          </a:p>
          <a:p>
            <a:pPr algn="just" indent="-342900" marL="342900">
              <a:buFont typeface="Arial" panose="020B0604020202020204" pitchFamily="34" charset="0"/>
              <a:buChar char="•"/>
            </a:pPr>
            <a:r>
              <a:rPr dirty="0" lang="en-US">
                <a:solidFill>
                  <a:srgbClr val="7030A0"/>
                </a:solidFill>
                <a:latin typeface="Times New Roman" panose="02020603050405020304" pitchFamily="18" charset="0"/>
                <a:cs typeface="Times New Roman" panose="02020603050405020304" pitchFamily="18" charset="0"/>
              </a:rPr>
              <a:t>The people carried away in a whirling motion.</a:t>
            </a:r>
          </a:p>
          <a:p>
            <a:pPr algn="just" indent="-342900" marL="342900">
              <a:buFont typeface="Arial" panose="020B0604020202020204" pitchFamily="34" charset="0"/>
              <a:buChar char="•"/>
            </a:pPr>
            <a:r>
              <a:rPr b="0" dirty="0" i="0" lang="en-US">
                <a:solidFill>
                  <a:srgbClr val="7030A0"/>
                </a:solidFill>
                <a:effectLst/>
                <a:latin typeface="Times New Roman" panose="02020603050405020304" pitchFamily="18" charset="0"/>
                <a:cs typeface="Times New Roman" panose="02020603050405020304" pitchFamily="18" charset="0"/>
              </a:rPr>
              <a:t>They were enjoying the swing.</a:t>
            </a:r>
          </a:p>
          <a:p>
            <a:pPr algn="just" indent="-342900" marL="342900">
              <a:buFont typeface="Arial" panose="020B0604020202020204" pitchFamily="34" charset="0"/>
              <a:buChar char="•"/>
            </a:pPr>
            <a:r>
              <a:rPr dirty="0" lang="en-US">
                <a:solidFill>
                  <a:srgbClr val="7030A0"/>
                </a:solidFill>
                <a:latin typeface="Times New Roman" panose="02020603050405020304" pitchFamily="18" charset="0"/>
                <a:cs typeface="Times New Roman" panose="02020603050405020304" pitchFamily="18" charset="0"/>
              </a:rPr>
              <a:t>The child wanted to go on the roundabout.</a:t>
            </a:r>
          </a:p>
          <a:p>
            <a:pPr algn="just" indent="-342900" marL="342900">
              <a:buFont typeface="Arial" panose="020B0604020202020204" pitchFamily="34" charset="0"/>
              <a:buChar char="•"/>
            </a:pPr>
            <a:r>
              <a:rPr b="0" dirty="0" i="0" lang="en-US">
                <a:solidFill>
                  <a:srgbClr val="7030A0"/>
                </a:solidFill>
                <a:effectLst/>
                <a:latin typeface="Times New Roman" panose="02020603050405020304" pitchFamily="18" charset="0"/>
                <a:cs typeface="Times New Roman" panose="02020603050405020304" pitchFamily="18" charset="0"/>
              </a:rPr>
              <a:t>He turned to look at his parents and found that they were nowhere around.</a:t>
            </a:r>
          </a:p>
          <a:p>
            <a:pPr algn="just" indent="-342900" marL="342900">
              <a:buFont typeface="Arial" panose="020B0604020202020204" pitchFamily="34" charset="0"/>
              <a:buChar char="•"/>
            </a:pPr>
            <a:r>
              <a:rPr dirty="0" lang="en-US">
                <a:solidFill>
                  <a:srgbClr val="7030A0"/>
                </a:solidFill>
                <a:latin typeface="Times New Roman" panose="02020603050405020304" pitchFamily="18" charset="0"/>
                <a:cs typeface="Times New Roman" panose="02020603050405020304" pitchFamily="18" charset="0"/>
              </a:rPr>
              <a:t>The boy cried loudly, jerked his body and ran here and there calling out for his parents. He was full of fear and tears started rolling down his cheeks. </a:t>
            </a:r>
          </a:p>
          <a:p>
            <a:pPr algn="just" indent="-342900" marL="342900">
              <a:buFont typeface="Arial" panose="020B0604020202020204" pitchFamily="34" charset="0"/>
              <a:buChar char="•"/>
            </a:pPr>
            <a:endParaRPr dirty="0" sz="2000" lang="en-I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3" name=""/>
        <p:cNvGrpSpPr/>
        <p:nvPr/>
      </p:nvGrpSpPr>
      <p:grpSpPr>
        <a:xfrm>
          <a:off x="0" y="0"/>
          <a:ext cx="0" cy="0"/>
          <a:chOff x="0" y="0"/>
          <a:chExt cx="0" cy="0"/>
        </a:xfrm>
      </p:grpSpPr>
      <p:sp>
        <p:nvSpPr>
          <p:cNvPr id="1048637" name="TextBox 2"/>
          <p:cNvSpPr txBox="1"/>
          <p:nvPr/>
        </p:nvSpPr>
        <p:spPr>
          <a:xfrm>
            <a:off x="357051" y="369838"/>
            <a:ext cx="6357257" cy="6832640"/>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Having run to and </a:t>
            </a:r>
            <a:r>
              <a:rPr dirty="0" sz="2000" lang="en-US" err="1">
                <a:solidFill>
                  <a:srgbClr val="000000"/>
                </a:solidFill>
                <a:latin typeface="Times New Roman" panose="02020603050405020304" pitchFamily="18" charset="0"/>
                <a:cs typeface="Times New Roman" panose="02020603050405020304" pitchFamily="18" charset="0"/>
              </a:rPr>
              <a:t>fro</a:t>
            </a:r>
            <a:r>
              <a:rPr dirty="0" sz="2000" lang="en-US">
                <a:solidFill>
                  <a:srgbClr val="000000"/>
                </a:solidFill>
                <a:latin typeface="Times New Roman" panose="02020603050405020304" pitchFamily="18" charset="0"/>
                <a:cs typeface="Times New Roman" panose="02020603050405020304" pitchFamily="18" charset="0"/>
              </a:rPr>
              <a:t> in a rage of running for a while, he stood defeated, his cries suppressed into sobs. At little distances on the green grass he could see, through his filmy eyes, men and women talking. He tried to look </a:t>
            </a:r>
            <a:r>
              <a:rPr b="1" dirty="0" sz="2000" lang="en-US" u="sng">
                <a:solidFill>
                  <a:srgbClr val="000000"/>
                </a:solidFill>
                <a:latin typeface="Times New Roman" panose="02020603050405020304" pitchFamily="18" charset="0"/>
                <a:cs typeface="Times New Roman" panose="02020603050405020304" pitchFamily="18" charset="0"/>
              </a:rPr>
              <a:t>intently</a:t>
            </a:r>
            <a:r>
              <a:rPr dirty="0" sz="2000" lang="en-US">
                <a:solidFill>
                  <a:srgbClr val="000000"/>
                </a:solidFill>
                <a:latin typeface="Times New Roman" panose="02020603050405020304" pitchFamily="18" charset="0"/>
                <a:cs typeface="Times New Roman" panose="02020603050405020304" pitchFamily="18" charset="0"/>
              </a:rPr>
              <a:t> among the patches of bright yellow clothes, but there was no sign of his father and mother among these people, who seemed to laugh and talk just for the sake of laughing and talking.</a:t>
            </a:r>
          </a:p>
          <a:p>
            <a:pPr algn="just"/>
            <a:r>
              <a:rPr dirty="0" sz="2000" lang="en-US">
                <a:solidFill>
                  <a:srgbClr val="000000"/>
                </a:solidFill>
                <a:latin typeface="Times New Roman" panose="02020603050405020304" pitchFamily="18" charset="0"/>
                <a:cs typeface="Times New Roman" panose="02020603050405020304" pitchFamily="18" charset="0"/>
              </a:rPr>
              <a:t>He ran quickly again, this time to a shrine to which people seemed to be crowding. Every little inch of space here was </a:t>
            </a:r>
            <a:r>
              <a:rPr b="1" dirty="0" sz="2000" lang="en-US" u="sng">
                <a:solidFill>
                  <a:srgbClr val="000000"/>
                </a:solidFill>
                <a:latin typeface="Times New Roman" panose="02020603050405020304" pitchFamily="18" charset="0"/>
                <a:cs typeface="Times New Roman" panose="02020603050405020304" pitchFamily="18" charset="0"/>
              </a:rPr>
              <a:t>congested </a:t>
            </a:r>
            <a:r>
              <a:rPr dirty="0" sz="2000" lang="en-US">
                <a:solidFill>
                  <a:srgbClr val="000000"/>
                </a:solidFill>
                <a:latin typeface="Times New Roman" panose="02020603050405020304" pitchFamily="18" charset="0"/>
                <a:cs typeface="Times New Roman" panose="02020603050405020304" pitchFamily="18" charset="0"/>
              </a:rPr>
              <a:t>with men, but he ran through people’s legs, his little sob lingering: “Mother, Father!” Near the entrance to the temple, however, the crowd became very thick: men jostled each other, heavy men, with flashing, murderous eyes and </a:t>
            </a:r>
            <a:r>
              <a:rPr b="1" dirty="0" sz="2000" lang="en-US" u="sng">
                <a:solidFill>
                  <a:srgbClr val="000000"/>
                </a:solidFill>
                <a:latin typeface="Times New Roman" panose="02020603050405020304" pitchFamily="18" charset="0"/>
                <a:cs typeface="Times New Roman" panose="02020603050405020304" pitchFamily="18" charset="0"/>
              </a:rPr>
              <a:t>hefty</a:t>
            </a:r>
            <a:r>
              <a:rPr dirty="0" sz="2000" lang="en-US">
                <a:solidFill>
                  <a:srgbClr val="000000"/>
                </a:solidFill>
                <a:latin typeface="Times New Roman" panose="02020603050405020304" pitchFamily="18" charset="0"/>
                <a:cs typeface="Times New Roman" panose="02020603050405020304" pitchFamily="18" charset="0"/>
              </a:rPr>
              <a:t> shoulders. The poor child struggled to </a:t>
            </a:r>
            <a:r>
              <a:rPr b="1" dirty="0" sz="2000" lang="en-US">
                <a:solidFill>
                  <a:srgbClr val="000000"/>
                </a:solidFill>
                <a:latin typeface="Times New Roman" panose="02020603050405020304" pitchFamily="18" charset="0"/>
                <a:cs typeface="Times New Roman" panose="02020603050405020304" pitchFamily="18" charset="0"/>
              </a:rPr>
              <a:t>thrust</a:t>
            </a:r>
            <a:r>
              <a:rPr dirty="0" sz="2000" lang="en-US">
                <a:solidFill>
                  <a:srgbClr val="000000"/>
                </a:solidFill>
                <a:latin typeface="Times New Roman" panose="02020603050405020304" pitchFamily="18" charset="0"/>
                <a:cs typeface="Times New Roman" panose="02020603050405020304" pitchFamily="18" charset="0"/>
              </a:rPr>
              <a:t> a way between their feet but, </a:t>
            </a:r>
            <a:r>
              <a:rPr b="1" dirty="0" sz="2000" lang="en-US">
                <a:solidFill>
                  <a:srgbClr val="000000"/>
                </a:solidFill>
                <a:latin typeface="Times New Roman" panose="02020603050405020304" pitchFamily="18" charset="0"/>
                <a:cs typeface="Times New Roman" panose="02020603050405020304" pitchFamily="18" charset="0"/>
              </a:rPr>
              <a:t>knocked</a:t>
            </a:r>
            <a:r>
              <a:rPr dirty="0" sz="2000" lang="en-US">
                <a:solidFill>
                  <a:srgbClr val="000000"/>
                </a:solidFill>
                <a:latin typeface="Times New Roman" panose="02020603050405020304" pitchFamily="18" charset="0"/>
                <a:cs typeface="Times New Roman" panose="02020603050405020304" pitchFamily="18" charset="0"/>
              </a:rPr>
              <a:t> to and </a:t>
            </a:r>
            <a:r>
              <a:rPr dirty="0" sz="2000" lang="en-US" err="1">
                <a:solidFill>
                  <a:srgbClr val="000000"/>
                </a:solidFill>
                <a:latin typeface="Times New Roman" panose="02020603050405020304" pitchFamily="18" charset="0"/>
                <a:cs typeface="Times New Roman" panose="02020603050405020304" pitchFamily="18" charset="0"/>
              </a:rPr>
              <a:t>fro</a:t>
            </a:r>
            <a:r>
              <a:rPr dirty="0" sz="2000" lang="en-US">
                <a:solidFill>
                  <a:srgbClr val="000000"/>
                </a:solidFill>
                <a:latin typeface="Times New Roman" panose="02020603050405020304" pitchFamily="18" charset="0"/>
                <a:cs typeface="Times New Roman" panose="02020603050405020304" pitchFamily="18" charset="0"/>
              </a:rPr>
              <a:t> by their </a:t>
            </a:r>
            <a:r>
              <a:rPr b="1" dirty="0" sz="2000" lang="en-US">
                <a:solidFill>
                  <a:srgbClr val="000000"/>
                </a:solidFill>
                <a:latin typeface="Times New Roman" panose="02020603050405020304" pitchFamily="18" charset="0"/>
                <a:cs typeface="Times New Roman" panose="02020603050405020304" pitchFamily="18" charset="0"/>
              </a:rPr>
              <a:t>brutal</a:t>
            </a:r>
            <a:r>
              <a:rPr dirty="0" sz="2000" lang="en-US">
                <a:solidFill>
                  <a:srgbClr val="000000"/>
                </a:solidFill>
                <a:latin typeface="Times New Roman" panose="02020603050405020304" pitchFamily="18" charset="0"/>
                <a:cs typeface="Times New Roman" panose="02020603050405020304" pitchFamily="18" charset="0"/>
              </a:rPr>
              <a:t> movements, he might have been </a:t>
            </a:r>
            <a:r>
              <a:rPr b="1" dirty="0" sz="2000" lang="en-US">
                <a:solidFill>
                  <a:srgbClr val="000000"/>
                </a:solidFill>
                <a:latin typeface="Times New Roman" panose="02020603050405020304" pitchFamily="18" charset="0"/>
                <a:cs typeface="Times New Roman" panose="02020603050405020304" pitchFamily="18" charset="0"/>
              </a:rPr>
              <a:t>trampled</a:t>
            </a:r>
            <a:r>
              <a:rPr dirty="0" sz="2000" lang="en-US">
                <a:solidFill>
                  <a:srgbClr val="000000"/>
                </a:solidFill>
                <a:latin typeface="Times New Roman" panose="02020603050405020304" pitchFamily="18" charset="0"/>
                <a:cs typeface="Times New Roman" panose="02020603050405020304" pitchFamily="18" charset="0"/>
              </a:rPr>
              <a:t> underfoot, had he not shrieked at the highest pitch of his voice, “Father, Mother!” A man in the </a:t>
            </a:r>
            <a:r>
              <a:rPr b="1" dirty="0" sz="2000" lang="en-US" u="sng">
                <a:solidFill>
                  <a:srgbClr val="000000"/>
                </a:solidFill>
                <a:latin typeface="Times New Roman" panose="02020603050405020304" pitchFamily="18" charset="0"/>
                <a:cs typeface="Times New Roman" panose="02020603050405020304" pitchFamily="18" charset="0"/>
              </a:rPr>
              <a:t>surging</a:t>
            </a:r>
            <a:r>
              <a:rPr dirty="0" sz="2000" lang="en-US">
                <a:solidFill>
                  <a:srgbClr val="000000"/>
                </a:solidFill>
                <a:latin typeface="Times New Roman" panose="02020603050405020304" pitchFamily="18" charset="0"/>
                <a:cs typeface="Times New Roman" panose="02020603050405020304" pitchFamily="18" charset="0"/>
              </a:rPr>
              <a:t> crowd heard his cry and, stooping with great difficulty, lifted him up in his arms.</a:t>
            </a:r>
          </a:p>
          <a:p>
            <a:pPr algn="just"/>
            <a:endParaRPr dirty="0" lang="en-IN"/>
          </a:p>
        </p:txBody>
      </p:sp>
      <p:sp>
        <p:nvSpPr>
          <p:cNvPr id="1048638" name="TextBox 4"/>
          <p:cNvSpPr txBox="1"/>
          <p:nvPr/>
        </p:nvSpPr>
        <p:spPr>
          <a:xfrm>
            <a:off x="6810103" y="332183"/>
            <a:ext cx="5002297" cy="6309420"/>
          </a:xfrm>
          <a:prstGeom prst="rect"/>
          <a:noFill/>
        </p:spPr>
        <p:txBody>
          <a:bodyPr wrap="square">
            <a:spAutoFit/>
          </a:bodyPr>
          <a:p>
            <a:pPr algn="just"/>
            <a:r>
              <a:rPr b="0" dirty="0" sz="2000" i="0" lang="en-US">
                <a:solidFill>
                  <a:srgbClr val="FF0000"/>
                </a:solidFill>
                <a:effectLst/>
                <a:latin typeface="Times New Roman" panose="02020603050405020304" pitchFamily="18" charset="0"/>
                <a:cs typeface="Times New Roman" panose="02020603050405020304" pitchFamily="18" charset="0"/>
              </a:rPr>
              <a:t>Glossary:</a:t>
            </a:r>
            <a:r>
              <a:rPr b="0" dirty="0" sz="2000" i="0" lang="en-US">
                <a:solidFill>
                  <a:srgbClr val="7030A0"/>
                </a:solidFill>
                <a:effectLst/>
                <a:latin typeface="Times New Roman" panose="02020603050405020304" pitchFamily="18" charset="0"/>
                <a:cs typeface="Times New Roman" panose="02020603050405020304" pitchFamily="18" charset="0"/>
              </a:rPr>
              <a:t> </a:t>
            </a:r>
          </a:p>
          <a:p>
            <a:pPr algn="just"/>
            <a:r>
              <a:rPr dirty="0" sz="2000" lang="en-IN">
                <a:solidFill>
                  <a:srgbClr val="000000"/>
                </a:solidFill>
                <a:latin typeface="Times New Roman" panose="02020603050405020304" pitchFamily="18" charset="0"/>
                <a:cs typeface="Times New Roman" panose="02020603050405020304" pitchFamily="18" charset="0"/>
              </a:rPr>
              <a:t>Intently: carefully		Congested: full of</a:t>
            </a:r>
          </a:p>
          <a:p>
            <a:pPr algn="just"/>
            <a:r>
              <a:rPr dirty="0" sz="2000" lang="en-IN">
                <a:solidFill>
                  <a:srgbClr val="000000"/>
                </a:solidFill>
                <a:latin typeface="Times New Roman" panose="02020603050405020304" pitchFamily="18" charset="0"/>
                <a:cs typeface="Times New Roman" panose="02020603050405020304" pitchFamily="18" charset="0"/>
              </a:rPr>
              <a:t>Hefty: large and heavy	Thrust: push</a:t>
            </a:r>
          </a:p>
          <a:p>
            <a:pPr algn="just"/>
            <a:r>
              <a:rPr dirty="0" sz="2000" lang="en-IN">
                <a:solidFill>
                  <a:srgbClr val="000000"/>
                </a:solidFill>
                <a:latin typeface="Times New Roman" panose="02020603050405020304" pitchFamily="18" charset="0"/>
                <a:cs typeface="Times New Roman" panose="02020603050405020304" pitchFamily="18" charset="0"/>
              </a:rPr>
              <a:t>Knocked: hit		Brutal: harsh </a:t>
            </a:r>
          </a:p>
          <a:p>
            <a:pPr algn="just"/>
            <a:r>
              <a:rPr dirty="0" sz="2000" lang="en-IN">
                <a:solidFill>
                  <a:srgbClr val="000000"/>
                </a:solidFill>
                <a:latin typeface="Times New Roman" panose="02020603050405020304" pitchFamily="18" charset="0"/>
                <a:cs typeface="Times New Roman" panose="02020603050405020304" pitchFamily="18" charset="0"/>
              </a:rPr>
              <a:t>Trampled: crushed	Surging: powerful</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After some time he gave up. The loud cries turned into mild sobs. </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He saw some people standing and talking. The laughter and talks of the people were meaningless for the child. </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He was simply searching for his parents.</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The boy ran towards a temple which was crowded with people. </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He ran through the legs of men, calling out for his parents. </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The strong men in crowd was pushing each other as he neared the entrance of the temple. </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The boy got scared and could have been crushed under the feet of the men.</a:t>
            </a:r>
          </a:p>
          <a:p>
            <a:pPr algn="just" indent="-342900" marL="342900">
              <a:buFont typeface="Arial" panose="020B0604020202020204" pitchFamily="34" charset="0"/>
              <a:buChar char="•"/>
            </a:pPr>
            <a:r>
              <a:rPr dirty="0" sz="1900" lang="en-US">
                <a:solidFill>
                  <a:srgbClr val="7030A0"/>
                </a:solidFill>
                <a:latin typeface="Times New Roman" panose="02020603050405020304" pitchFamily="18" charset="0"/>
                <a:cs typeface="Times New Roman" panose="02020603050405020304" pitchFamily="18" charset="0"/>
              </a:rPr>
              <a:t>His cries have been heard by a man in the crowd. He lifted the child.</a:t>
            </a:r>
            <a:endParaRPr dirty="0" sz="1900" lang="en-IN">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4" name=""/>
        <p:cNvGrpSpPr/>
        <p:nvPr/>
      </p:nvGrpSpPr>
      <p:grpSpPr>
        <a:xfrm>
          <a:off x="0" y="0"/>
          <a:ext cx="0" cy="0"/>
          <a:chOff x="0" y="0"/>
          <a:chExt cx="0" cy="0"/>
        </a:xfrm>
      </p:grpSpPr>
      <p:sp>
        <p:nvSpPr>
          <p:cNvPr id="1048639" name="TextBox 2"/>
          <p:cNvSpPr txBox="1"/>
          <p:nvPr/>
        </p:nvSpPr>
        <p:spPr>
          <a:xfrm>
            <a:off x="313508" y="392613"/>
            <a:ext cx="6723017" cy="5940088"/>
          </a:xfrm>
          <a:prstGeom prst="rect"/>
          <a:noFill/>
        </p:spPr>
        <p:txBody>
          <a:bodyPr wrap="square">
            <a:spAutoFit/>
          </a:bodyPr>
          <a:p>
            <a:pPr algn="just"/>
            <a:r>
              <a:rPr b="0" dirty="0" i="0" lang="en-US">
                <a:solidFill>
                  <a:srgbClr val="000000"/>
                </a:solidFill>
                <a:effectLst/>
                <a:latin typeface="roboto"/>
              </a:rPr>
              <a:t>“</a:t>
            </a:r>
            <a:r>
              <a:rPr dirty="0" sz="2000" lang="en-US">
                <a:solidFill>
                  <a:srgbClr val="000000"/>
                </a:solidFill>
                <a:latin typeface="Times New Roman" panose="02020603050405020304" pitchFamily="18" charset="0"/>
                <a:cs typeface="Times New Roman" panose="02020603050405020304" pitchFamily="18" charset="0"/>
              </a:rPr>
              <a:t>How did you get here, child? Whose baby are you?” the man asked as he steered clear of the mass. The child wept more bitterly than ever now and only cried, “I want my mother, I want my father!”</a:t>
            </a:r>
          </a:p>
          <a:p>
            <a:pPr algn="just"/>
            <a:r>
              <a:rPr dirty="0" sz="2000" lang="en-US">
                <a:solidFill>
                  <a:srgbClr val="000000"/>
                </a:solidFill>
                <a:latin typeface="Times New Roman" panose="02020603050405020304" pitchFamily="18" charset="0"/>
                <a:cs typeface="Times New Roman" panose="02020603050405020304" pitchFamily="18" charset="0"/>
              </a:rPr>
              <a:t>The man tried to </a:t>
            </a:r>
            <a:r>
              <a:rPr b="1" dirty="0" sz="2000" lang="en-US" u="sng">
                <a:solidFill>
                  <a:srgbClr val="000000"/>
                </a:solidFill>
                <a:latin typeface="Times New Roman" panose="02020603050405020304" pitchFamily="18" charset="0"/>
                <a:cs typeface="Times New Roman" panose="02020603050405020304" pitchFamily="18" charset="0"/>
              </a:rPr>
              <a:t>soothe</a:t>
            </a:r>
            <a:r>
              <a:rPr dirty="0" sz="2000" lang="en-US">
                <a:solidFill>
                  <a:srgbClr val="000000"/>
                </a:solidFill>
                <a:latin typeface="Times New Roman" panose="02020603050405020304" pitchFamily="18" charset="0"/>
                <a:cs typeface="Times New Roman" panose="02020603050405020304" pitchFamily="18" charset="0"/>
              </a:rPr>
              <a:t> him by taking him to the roundabout. “Will you have a ride on the horse?” he gently asked as he approached the ring. The child’s throat tore into a thousand shrill sobs and he only shouted, “I want my mother, I want my father!”</a:t>
            </a:r>
          </a:p>
          <a:p>
            <a:pPr algn="just"/>
            <a:r>
              <a:rPr dirty="0" sz="2000" lang="en-US">
                <a:solidFill>
                  <a:srgbClr val="000000"/>
                </a:solidFill>
                <a:latin typeface="Times New Roman" panose="02020603050405020304" pitchFamily="18" charset="0"/>
                <a:cs typeface="Times New Roman" panose="02020603050405020304" pitchFamily="18" charset="0"/>
              </a:rPr>
              <a:t>The man headed towards the place where the snake-charmer still played on the flute to the swaying cobra. “Listen to that nice music, child!” he pleaded. But the child shut his ears with  </a:t>
            </a:r>
            <a:br>
              <a:rPr dirty="0" sz="2000" lang="en-US">
                <a:solidFill>
                  <a:srgbClr val="000000"/>
                </a:solidFill>
                <a:latin typeface="Times New Roman" panose="02020603050405020304" pitchFamily="18" charset="0"/>
                <a:cs typeface="Times New Roman" panose="02020603050405020304" pitchFamily="18" charset="0"/>
              </a:rPr>
            </a:br>
            <a:r>
              <a:rPr dirty="0" sz="2000" lang="en-US">
                <a:solidFill>
                  <a:srgbClr val="000000"/>
                </a:solidFill>
                <a:latin typeface="Times New Roman" panose="02020603050405020304" pitchFamily="18" charset="0"/>
                <a:cs typeface="Times New Roman" panose="02020603050405020304" pitchFamily="18" charset="0"/>
              </a:rPr>
              <a:t>his fingers and shouted his double-pitched strain: “I want my mother, I want my father!” The man took him near the balloons, thinking the bright </a:t>
            </a:r>
            <a:r>
              <a:rPr dirty="0" sz="2000" lang="en-US" err="1">
                <a:solidFill>
                  <a:srgbClr val="000000"/>
                </a:solidFill>
                <a:latin typeface="Times New Roman" panose="02020603050405020304" pitchFamily="18" charset="0"/>
                <a:cs typeface="Times New Roman" panose="02020603050405020304" pitchFamily="18" charset="0"/>
              </a:rPr>
              <a:t>colours</a:t>
            </a:r>
            <a:r>
              <a:rPr dirty="0" sz="2000" lang="en-US">
                <a:solidFill>
                  <a:srgbClr val="000000"/>
                </a:solidFill>
                <a:latin typeface="Times New Roman" panose="02020603050405020304" pitchFamily="18" charset="0"/>
                <a:cs typeface="Times New Roman" panose="02020603050405020304" pitchFamily="18" charset="0"/>
              </a:rPr>
              <a:t> of the balloons would distract the</a:t>
            </a:r>
            <a:br>
              <a:rPr dirty="0" sz="2000" lang="en-US">
                <a:solidFill>
                  <a:srgbClr val="000000"/>
                </a:solidFill>
                <a:latin typeface="Times New Roman" panose="02020603050405020304" pitchFamily="18" charset="0"/>
                <a:cs typeface="Times New Roman" panose="02020603050405020304" pitchFamily="18" charset="0"/>
              </a:rPr>
            </a:br>
            <a:r>
              <a:rPr dirty="0" sz="2000" lang="en-US">
                <a:solidFill>
                  <a:srgbClr val="000000"/>
                </a:solidFill>
                <a:latin typeface="Times New Roman" panose="02020603050405020304" pitchFamily="18" charset="0"/>
                <a:cs typeface="Times New Roman" panose="02020603050405020304" pitchFamily="18" charset="0"/>
              </a:rPr>
              <a:t>child’s attention and quieten him. “Would you like a rainbow </a:t>
            </a:r>
            <a:r>
              <a:rPr dirty="0" sz="2000" lang="en-US" err="1">
                <a:solidFill>
                  <a:srgbClr val="000000"/>
                </a:solidFill>
                <a:latin typeface="Times New Roman" panose="02020603050405020304" pitchFamily="18" charset="0"/>
                <a:cs typeface="Times New Roman" panose="02020603050405020304" pitchFamily="18" charset="0"/>
              </a:rPr>
              <a:t>coloured</a:t>
            </a:r>
            <a:r>
              <a:rPr dirty="0" sz="2000" lang="en-US">
                <a:solidFill>
                  <a:srgbClr val="000000"/>
                </a:solidFill>
                <a:latin typeface="Times New Roman" panose="02020603050405020304" pitchFamily="18" charset="0"/>
                <a:cs typeface="Times New Roman" panose="02020603050405020304" pitchFamily="18" charset="0"/>
              </a:rPr>
              <a:t> balloon?” he persuasively asked. The child turned his eyes from the flying balloons and just sobbed, “I want my mother, I want my father!”</a:t>
            </a:r>
            <a:endParaRPr dirty="0" sz="2000" lang="en-IN">
              <a:solidFill>
                <a:srgbClr val="000000"/>
              </a:solidFill>
              <a:latin typeface="Times New Roman" panose="02020603050405020304" pitchFamily="18" charset="0"/>
              <a:cs typeface="Times New Roman" panose="02020603050405020304" pitchFamily="18" charset="0"/>
            </a:endParaRPr>
          </a:p>
        </p:txBody>
      </p:sp>
      <p:sp>
        <p:nvSpPr>
          <p:cNvPr id="1048640" name="TextBox 1"/>
          <p:cNvSpPr txBox="1"/>
          <p:nvPr/>
        </p:nvSpPr>
        <p:spPr>
          <a:xfrm>
            <a:off x="7236823" y="427982"/>
            <a:ext cx="4575577" cy="3477875"/>
          </a:xfrm>
          <a:prstGeom prst="rect"/>
          <a:noFill/>
        </p:spPr>
        <p:txBody>
          <a:bodyPr wrap="square">
            <a:spAutoFit/>
          </a:bodyPr>
          <a:p>
            <a:pPr algn="just"/>
            <a:r>
              <a:rPr b="0" dirty="0" sz="2000" i="0" lang="en-US">
                <a:solidFill>
                  <a:srgbClr val="FF0000"/>
                </a:solidFill>
                <a:effectLst/>
                <a:latin typeface="Times New Roman" panose="02020603050405020304" pitchFamily="18" charset="0"/>
                <a:cs typeface="Times New Roman" panose="02020603050405020304" pitchFamily="18" charset="0"/>
              </a:rPr>
              <a:t>Glossary:</a:t>
            </a:r>
            <a:r>
              <a:rPr b="0" dirty="0" sz="2000" i="0" lang="en-US">
                <a:solidFill>
                  <a:srgbClr val="7030A0"/>
                </a:solidFill>
                <a:effectLst/>
                <a:latin typeface="Times New Roman" panose="02020603050405020304" pitchFamily="18" charset="0"/>
                <a:cs typeface="Times New Roman" panose="02020603050405020304" pitchFamily="18" charset="0"/>
              </a:rPr>
              <a:t> </a:t>
            </a:r>
          </a:p>
          <a:p>
            <a:pPr algn="just"/>
            <a:r>
              <a:rPr dirty="0" sz="2000" lang="en-IN">
                <a:solidFill>
                  <a:srgbClr val="000000"/>
                </a:solidFill>
                <a:latin typeface="Times New Roman" panose="02020603050405020304" pitchFamily="18" charset="0"/>
                <a:cs typeface="Times New Roman" panose="02020603050405020304" pitchFamily="18" charset="0"/>
              </a:rPr>
              <a:t>Soothe: relax		</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man got the child out of the crowd.</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child was crying and asking for his parents.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man took him to the roundabout, the snake-charmer and the balloons. </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child denied everything and asked for his parents, “I want my mother, I want my father!”</a:t>
            </a:r>
          </a:p>
          <a:p>
            <a:pPr algn="just" indent="-342900" marL="342900">
              <a:buFont typeface="Arial" panose="020B0604020202020204" pitchFamily="34" charset="0"/>
              <a:buChar char="•"/>
            </a:pPr>
            <a:endParaRPr dirty="0" sz="2000" lang="en-IN"/>
          </a:p>
        </p:txBody>
      </p:sp>
      <p:pic>
        <p:nvPicPr>
          <p:cNvPr id="2097160" name="Picture 5" descr="A picture containing water, sitting, person, holding  Description automatically generated"/>
          <p:cNvPicPr>
            <a:picLocks noChangeAspect="1"/>
          </p:cNvPicPr>
          <p:nvPr/>
        </p:nvPicPr>
        <p:blipFill>
          <a:blip xmlns:r="http://schemas.openxmlformats.org/officeDocument/2006/relationships" r:embed="rId1"/>
          <a:stretch>
            <a:fillRect/>
          </a:stretch>
        </p:blipFill>
        <p:spPr>
          <a:xfrm>
            <a:off x="7236823" y="3589501"/>
            <a:ext cx="2229394" cy="2743200"/>
          </a:xfrm>
          <a:prstGeom prst="rect"/>
        </p:spPr>
      </p:pic>
      <p:pic>
        <p:nvPicPr>
          <p:cNvPr id="2097161" name="Picture 11" descr="A picture containing grass, outdoor, person, child  Description automatically generated"/>
          <p:cNvPicPr>
            <a:picLocks noChangeAspect="1"/>
          </p:cNvPicPr>
          <p:nvPr/>
        </p:nvPicPr>
        <p:blipFill>
          <a:blip xmlns:r="http://schemas.openxmlformats.org/officeDocument/2006/relationships" r:embed="rId2"/>
          <a:stretch>
            <a:fillRect/>
          </a:stretch>
        </p:blipFill>
        <p:spPr>
          <a:xfrm>
            <a:off x="9666515" y="3589501"/>
            <a:ext cx="2081348" cy="2732022"/>
          </a:xfrm>
          <a:prstGeom prst="rec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5" name=""/>
        <p:cNvGrpSpPr/>
        <p:nvPr/>
      </p:nvGrpSpPr>
      <p:grpSpPr>
        <a:xfrm>
          <a:off x="0" y="0"/>
          <a:ext cx="0" cy="0"/>
          <a:chOff x="0" y="0"/>
          <a:chExt cx="0" cy="0"/>
        </a:xfrm>
      </p:grpSpPr>
      <p:sp>
        <p:nvSpPr>
          <p:cNvPr id="1048641" name="TextBox 2"/>
          <p:cNvSpPr txBox="1"/>
          <p:nvPr/>
        </p:nvSpPr>
        <p:spPr>
          <a:xfrm>
            <a:off x="409303" y="418739"/>
            <a:ext cx="6096000" cy="5909310"/>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The man, still trying to make the child happy, </a:t>
            </a:r>
            <a:r>
              <a:rPr b="1" dirty="0" sz="2000" lang="en-US" u="sng">
                <a:solidFill>
                  <a:srgbClr val="000000"/>
                </a:solidFill>
                <a:latin typeface="Times New Roman" panose="02020603050405020304" pitchFamily="18" charset="0"/>
                <a:cs typeface="Times New Roman" panose="02020603050405020304" pitchFamily="18" charset="0"/>
              </a:rPr>
              <a:t>bore</a:t>
            </a:r>
            <a:r>
              <a:rPr dirty="0" sz="2000" lang="en-US">
                <a:solidFill>
                  <a:srgbClr val="000000"/>
                </a:solidFill>
                <a:latin typeface="Times New Roman" panose="02020603050405020304" pitchFamily="18" charset="0"/>
                <a:cs typeface="Times New Roman" panose="02020603050405020304" pitchFamily="18" charset="0"/>
              </a:rPr>
              <a:t> him to the gate where the flower-seller sat. “Look! Can you smell those nice flowers, child! Would you like a garland to put round your neck?”</a:t>
            </a:r>
          </a:p>
          <a:p>
            <a:pPr algn="just"/>
            <a:r>
              <a:rPr dirty="0" sz="2000" lang="en-US">
                <a:solidFill>
                  <a:srgbClr val="000000"/>
                </a:solidFill>
                <a:latin typeface="Times New Roman" panose="02020603050405020304" pitchFamily="18" charset="0"/>
                <a:cs typeface="Times New Roman" panose="02020603050405020304" pitchFamily="18" charset="0"/>
              </a:rPr>
              <a:t>The child turned his nose away from the basket and </a:t>
            </a:r>
            <a:r>
              <a:rPr b="1" dirty="0" sz="2000" lang="en-US" u="sng">
                <a:solidFill>
                  <a:srgbClr val="000000"/>
                </a:solidFill>
                <a:latin typeface="Times New Roman" panose="02020603050405020304" pitchFamily="18" charset="0"/>
                <a:cs typeface="Times New Roman" panose="02020603050405020304" pitchFamily="18" charset="0"/>
              </a:rPr>
              <a:t>reiterated</a:t>
            </a:r>
            <a:r>
              <a:rPr dirty="0" sz="2000" lang="en-US">
                <a:solidFill>
                  <a:srgbClr val="000000"/>
                </a:solidFill>
                <a:latin typeface="Times New Roman" panose="02020603050405020304" pitchFamily="18" charset="0"/>
                <a:cs typeface="Times New Roman" panose="02020603050405020304" pitchFamily="18" charset="0"/>
              </a:rPr>
              <a:t> his sob, “I want my mother, I want my father!”</a:t>
            </a:r>
          </a:p>
          <a:p>
            <a:pPr algn="just"/>
            <a:r>
              <a:rPr dirty="0" sz="2000" lang="en-US">
                <a:solidFill>
                  <a:srgbClr val="000000"/>
                </a:solidFill>
                <a:latin typeface="Times New Roman" panose="02020603050405020304" pitchFamily="18" charset="0"/>
                <a:cs typeface="Times New Roman" panose="02020603050405020304" pitchFamily="18" charset="0"/>
              </a:rPr>
              <a:t>Thinking to </a:t>
            </a:r>
            <a:r>
              <a:rPr dirty="0" sz="2000" lang="en-US" err="1">
                <a:solidFill>
                  <a:srgbClr val="000000"/>
                </a:solidFill>
                <a:latin typeface="Times New Roman" panose="02020603050405020304" pitchFamily="18" charset="0"/>
                <a:cs typeface="Times New Roman" panose="02020603050405020304" pitchFamily="18" charset="0"/>
              </a:rPr>
              <a:t>humour</a:t>
            </a:r>
            <a:r>
              <a:rPr dirty="0" sz="2000" lang="en-US">
                <a:solidFill>
                  <a:srgbClr val="000000"/>
                </a:solidFill>
                <a:latin typeface="Times New Roman" panose="02020603050405020304" pitchFamily="18" charset="0"/>
                <a:cs typeface="Times New Roman" panose="02020603050405020304" pitchFamily="18" charset="0"/>
              </a:rPr>
              <a:t> his </a:t>
            </a:r>
            <a:r>
              <a:rPr b="1" dirty="0" sz="2000" lang="en-US" u="sng">
                <a:solidFill>
                  <a:srgbClr val="000000"/>
                </a:solidFill>
                <a:latin typeface="Times New Roman" panose="02020603050405020304" pitchFamily="18" charset="0"/>
                <a:cs typeface="Times New Roman" panose="02020603050405020304" pitchFamily="18" charset="0"/>
              </a:rPr>
              <a:t>disconsolate</a:t>
            </a:r>
            <a:r>
              <a:rPr dirty="0" sz="2000" lang="en-US">
                <a:solidFill>
                  <a:srgbClr val="000000"/>
                </a:solidFill>
                <a:latin typeface="Times New Roman" panose="02020603050405020304" pitchFamily="18" charset="0"/>
                <a:cs typeface="Times New Roman" panose="02020603050405020304" pitchFamily="18" charset="0"/>
              </a:rPr>
              <a:t> </a:t>
            </a:r>
            <a:r>
              <a:rPr b="1" dirty="0" sz="2000" lang="en-US" u="sng">
                <a:solidFill>
                  <a:srgbClr val="000000"/>
                </a:solidFill>
                <a:latin typeface="Times New Roman" panose="02020603050405020304" pitchFamily="18" charset="0"/>
                <a:cs typeface="Times New Roman" panose="02020603050405020304" pitchFamily="18" charset="0"/>
              </a:rPr>
              <a:t>charge</a:t>
            </a:r>
            <a:r>
              <a:rPr dirty="0" sz="2000" lang="en-US">
                <a:solidFill>
                  <a:srgbClr val="000000"/>
                </a:solidFill>
                <a:latin typeface="Times New Roman" panose="02020603050405020304" pitchFamily="18" charset="0"/>
                <a:cs typeface="Times New Roman" panose="02020603050405020304" pitchFamily="18" charset="0"/>
              </a:rPr>
              <a:t> by a gift of sweets, the man took him to the counter of the sweet shop. “What sweets would you like, child?” he asked. The child turned his face from the sweet shop and only sobbed, “I want my mother, I want my father!”</a:t>
            </a:r>
          </a:p>
          <a:p>
            <a:pPr algn="just"/>
            <a:endParaRPr dirty="0" sz="2000" lang="en-US">
              <a:solidFill>
                <a:srgbClr val="000000"/>
              </a:solidFill>
              <a:latin typeface="Times New Roman" panose="02020603050405020304" pitchFamily="18" charset="0"/>
              <a:cs typeface="Times New Roman" panose="02020603050405020304" pitchFamily="18" charset="0"/>
            </a:endParaRPr>
          </a:p>
          <a:p>
            <a:pPr algn="just"/>
            <a:r>
              <a:rPr b="1" dirty="0" sz="2000" lang="en-US">
                <a:solidFill>
                  <a:srgbClr val="FF0000"/>
                </a:solidFill>
                <a:latin typeface="Times New Roman" panose="02020603050405020304" pitchFamily="18" charset="0"/>
                <a:cs typeface="Times New Roman" panose="02020603050405020304" pitchFamily="18" charset="0"/>
              </a:rPr>
              <a:t>Glossary: </a:t>
            </a:r>
          </a:p>
          <a:p>
            <a:pPr algn="just"/>
            <a:r>
              <a:rPr dirty="0" sz="2000" lang="en-IN">
                <a:solidFill>
                  <a:srgbClr val="000000"/>
                </a:solidFill>
                <a:latin typeface="Times New Roman" panose="02020603050405020304" pitchFamily="18" charset="0"/>
                <a:cs typeface="Times New Roman" panose="02020603050405020304" pitchFamily="18" charset="0"/>
              </a:rPr>
              <a:t>Bore: carried</a:t>
            </a:r>
            <a:endParaRPr dirty="0" sz="2000" lang="en-US">
              <a:solidFill>
                <a:srgbClr val="000000"/>
              </a:solidFill>
              <a:latin typeface="Times New Roman" panose="02020603050405020304" pitchFamily="18" charset="0"/>
              <a:cs typeface="Times New Roman" panose="02020603050405020304" pitchFamily="18" charset="0"/>
            </a:endParaRPr>
          </a:p>
          <a:p>
            <a:pPr algn="just"/>
            <a:r>
              <a:rPr dirty="0" sz="2000" lang="en-IN">
                <a:solidFill>
                  <a:srgbClr val="000000"/>
                </a:solidFill>
                <a:latin typeface="Times New Roman" panose="02020603050405020304" pitchFamily="18" charset="0"/>
                <a:cs typeface="Times New Roman" panose="02020603050405020304" pitchFamily="18" charset="0"/>
              </a:rPr>
              <a:t>Reiterated: repeated</a:t>
            </a:r>
            <a:endParaRPr dirty="0" sz="2000" lang="en-US">
              <a:solidFill>
                <a:srgbClr val="000000"/>
              </a:solidFill>
              <a:latin typeface="Times New Roman" panose="02020603050405020304" pitchFamily="18" charset="0"/>
              <a:cs typeface="Times New Roman" panose="02020603050405020304" pitchFamily="18" charset="0"/>
            </a:endParaRPr>
          </a:p>
          <a:p>
            <a:pPr algn="just"/>
            <a:r>
              <a:rPr dirty="0" sz="2000" lang="en-US">
                <a:solidFill>
                  <a:srgbClr val="000000"/>
                </a:solidFill>
                <a:latin typeface="Times New Roman" panose="02020603050405020304" pitchFamily="18" charset="0"/>
                <a:cs typeface="Times New Roman" panose="02020603050405020304" pitchFamily="18" charset="0"/>
              </a:rPr>
              <a:t>Disconsolate: very unhappy and unable to be comforted</a:t>
            </a:r>
            <a:br>
              <a:rPr dirty="0" sz="2000" lang="en-US">
                <a:solidFill>
                  <a:srgbClr val="000000"/>
                </a:solidFill>
                <a:latin typeface="Times New Roman" panose="02020603050405020304" pitchFamily="18" charset="0"/>
                <a:cs typeface="Times New Roman" panose="02020603050405020304" pitchFamily="18" charset="0"/>
              </a:rPr>
            </a:br>
            <a:r>
              <a:rPr dirty="0" sz="2000" lang="en-US">
                <a:solidFill>
                  <a:srgbClr val="000000"/>
                </a:solidFill>
                <a:latin typeface="Times New Roman" panose="02020603050405020304" pitchFamily="18" charset="0"/>
                <a:cs typeface="Times New Roman" panose="02020603050405020304" pitchFamily="18" charset="0"/>
              </a:rPr>
              <a:t>Charge: a person or thing entrusted to the care of someone</a:t>
            </a:r>
          </a:p>
          <a:p>
            <a:endParaRPr dirty="0" lang="en-IN"/>
          </a:p>
        </p:txBody>
      </p:sp>
      <p:sp>
        <p:nvSpPr>
          <p:cNvPr id="1048642" name="TextBox 1"/>
          <p:cNvSpPr txBox="1"/>
          <p:nvPr/>
        </p:nvSpPr>
        <p:spPr>
          <a:xfrm>
            <a:off x="6696891" y="427982"/>
            <a:ext cx="5115509" cy="3170099"/>
          </a:xfrm>
          <a:prstGeom prst="rect"/>
          <a:noFill/>
        </p:spPr>
        <p:txBody>
          <a:bodyPr wrap="square">
            <a:spAutoFit/>
          </a:bodyPr>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Further, the man carried the child to the flower-seller and asked whether the child wanted the garland.</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child refused to smell the flowers that he wanted buy earlier.</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man took him to the sweet meat seller and offered to buy sweets.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Still, the child did not want his </a:t>
            </a:r>
            <a:r>
              <a:rPr dirty="0" sz="2000" lang="en-US" err="1">
                <a:solidFill>
                  <a:srgbClr val="7030A0"/>
                </a:solidFill>
                <a:latin typeface="Times New Roman" panose="02020603050405020304" pitchFamily="18" charset="0"/>
                <a:cs typeface="Times New Roman" panose="02020603050405020304" pitchFamily="18" charset="0"/>
              </a:rPr>
              <a:t>favourite</a:t>
            </a:r>
            <a:r>
              <a:rPr dirty="0" sz="2000" lang="en-US">
                <a:solidFill>
                  <a:srgbClr val="7030A0"/>
                </a:solidFill>
                <a:latin typeface="Times New Roman" panose="02020603050405020304" pitchFamily="18" charset="0"/>
                <a:cs typeface="Times New Roman" panose="02020603050405020304" pitchFamily="18" charset="0"/>
              </a:rPr>
              <a:t> sweet but wanted his parents.</a:t>
            </a:r>
          </a:p>
          <a:p>
            <a:pPr algn="just" indent="-342900" marL="342900">
              <a:buFont typeface="Arial" panose="020B0604020202020204" pitchFamily="34" charset="0"/>
              <a:buChar char="•"/>
            </a:pPr>
            <a:endParaRPr dirty="0" sz="2000" lang="en-IN"/>
          </a:p>
        </p:txBody>
      </p:sp>
      <p:pic>
        <p:nvPicPr>
          <p:cNvPr id="2097162" name="Picture 5" descr="A picture containing sitting, fruit, produce, street  Description automatically generated"/>
          <p:cNvPicPr>
            <a:picLocks noChangeAspect="1"/>
          </p:cNvPicPr>
          <p:nvPr/>
        </p:nvPicPr>
        <p:blipFill>
          <a:blip xmlns:r="http://schemas.openxmlformats.org/officeDocument/2006/relationships" r:embed="rId1"/>
          <a:stretch>
            <a:fillRect/>
          </a:stretch>
        </p:blipFill>
        <p:spPr>
          <a:xfrm>
            <a:off x="6520153" y="3326674"/>
            <a:ext cx="2734492" cy="2982856"/>
          </a:xfrm>
          <a:prstGeom prst="rect"/>
        </p:spPr>
      </p:pic>
      <p:pic>
        <p:nvPicPr>
          <p:cNvPr id="2097163" name="Picture 7" descr="A person sitting at a fruit stand  Description automatically generated"/>
          <p:cNvPicPr>
            <a:picLocks noChangeAspect="1"/>
          </p:cNvPicPr>
          <p:nvPr/>
        </p:nvPicPr>
        <p:blipFill>
          <a:blip xmlns:r="http://schemas.openxmlformats.org/officeDocument/2006/relationships" r:embed="rId2"/>
          <a:stretch>
            <a:fillRect/>
          </a:stretch>
        </p:blipFill>
        <p:spPr>
          <a:xfrm>
            <a:off x="9431384" y="3326674"/>
            <a:ext cx="2381016" cy="2982856"/>
          </a:xfrm>
          <a:prstGeom prst="rec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6" name=""/>
        <p:cNvGrpSpPr/>
        <p:nvPr/>
      </p:nvGrpSpPr>
      <p:grpSpPr>
        <a:xfrm>
          <a:off x="0" y="0"/>
          <a:ext cx="0" cy="0"/>
          <a:chOff x="0" y="0"/>
          <a:chExt cx="0" cy="0"/>
        </a:xfrm>
      </p:grpSpPr>
      <p:sp>
        <p:nvSpPr>
          <p:cNvPr id="1048643" name="TextBox 2"/>
          <p:cNvSpPr txBox="1"/>
          <p:nvPr/>
        </p:nvSpPr>
        <p:spPr>
          <a:xfrm>
            <a:off x="505098" y="461555"/>
            <a:ext cx="6069874" cy="6001643"/>
          </a:xfrm>
          <a:prstGeom prst="rect"/>
          <a:noFill/>
        </p:spPr>
        <p:txBody>
          <a:bodyPr wrap="square">
            <a:spAutoFit/>
          </a:bodyPr>
          <a:p>
            <a:r>
              <a:rPr dirty="0" sz="3200" lang="en-US">
                <a:solidFill>
                  <a:srgbClr val="FF0000"/>
                </a:solidFill>
                <a:latin typeface="Times New Roman" panose="02020603050405020304" pitchFamily="18" charset="0"/>
                <a:cs typeface="Times New Roman" panose="02020603050405020304" pitchFamily="18" charset="0"/>
              </a:rPr>
              <a:t>Summing up:</a:t>
            </a:r>
          </a:p>
          <a:p>
            <a:endParaRPr dirty="0" sz="3200" lang="en-US">
              <a:solidFill>
                <a:srgbClr val="FF0000"/>
              </a:solidFill>
              <a:latin typeface="Times New Roman" panose="02020603050405020304" pitchFamily="18" charset="0"/>
              <a:cs typeface="Times New Roman" panose="02020603050405020304" pitchFamily="18" charset="0"/>
            </a:endParaRP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Lost Child’ is the story of a small child who gets lost in a fair. </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had gone with his parents to the fair but loses them when he gets attracted to roundabout swing. </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story highlights the bond of love and affection that the child shares with his parents. </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Before losing them he had been demanding different things like toys, sweets, balloons, flowers, swings, etc.</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Once he loses them, he is picked up by a stranger. </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stranger tries to quieten the child by offering him all these things that he had demanded from his parents.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But the child does not want them any more now. </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wants his parents only.</a:t>
            </a:r>
          </a:p>
          <a:p>
            <a:pPr algn="just" indent="-342900" marL="342900">
              <a:buFont typeface="Arial" panose="020B0604020202020204" pitchFamily="34" charset="0"/>
              <a:buChar char="•"/>
            </a:pPr>
            <a:r>
              <a:rPr dirty="0" sz="2000" lang="en-IN">
                <a:hlinkClick r:id="rId1"/>
              </a:rPr>
              <a:t>https://www.youtube.com/watch?v=4xT18bQAX1w</a:t>
            </a:r>
            <a:endParaRPr dirty="0" sz="2000" lang="en-IN">
              <a:solidFill>
                <a:srgbClr val="7030A0"/>
              </a:solidFill>
              <a:latin typeface="Times New Roman" panose="02020603050405020304" pitchFamily="18" charset="0"/>
              <a:cs typeface="Times New Roman" panose="02020603050405020304" pitchFamily="18" charset="0"/>
            </a:endParaRPr>
          </a:p>
        </p:txBody>
      </p:sp>
      <p:pic>
        <p:nvPicPr>
          <p:cNvPr id="2097164" name="Picture 4" descr="A picture containing fabric, curtain  Description automatically generated"/>
          <p:cNvPicPr>
            <a:picLocks noChangeAspect="1"/>
          </p:cNvPicPr>
          <p:nvPr/>
        </p:nvPicPr>
        <p:blipFill>
          <a:blip xmlns:r="http://schemas.openxmlformats.org/officeDocument/2006/relationships" r:embed="rId2"/>
          <a:stretch>
            <a:fillRect/>
          </a:stretch>
        </p:blipFill>
        <p:spPr>
          <a:xfrm>
            <a:off x="6749551" y="400595"/>
            <a:ext cx="5064821" cy="6052456"/>
          </a:xfrm>
          <a:prstGeom prst="rec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7" name=""/>
        <p:cNvGrpSpPr/>
        <p:nvPr/>
      </p:nvGrpSpPr>
      <p:grpSpPr>
        <a:xfrm>
          <a:off x="0" y="0"/>
          <a:ext cx="0" cy="0"/>
          <a:chOff x="0" y="0"/>
          <a:chExt cx="0" cy="0"/>
        </a:xfrm>
      </p:grpSpPr>
      <p:pic>
        <p:nvPicPr>
          <p:cNvPr id="2097165" name="Picture 4" descr="Sad Little Boy Sitting Alone On Stairs Stock Photo, Picture And Royalty  Free Image. Image 18562861."/>
          <p:cNvPicPr>
            <a:picLocks noChangeAspect="1" noChangeArrowheads="1"/>
          </p:cNvPicPr>
          <p:nvPr/>
        </p:nvPicPr>
        <p:blipFill>
          <a:blip xmlns:r="http://schemas.openxmlformats.org/officeDocument/2006/relationships" r:embed="rId1"/>
          <a:srcRect/>
          <a:stretch>
            <a:fillRect/>
          </a:stretch>
        </p:blipFill>
        <p:spPr bwMode="auto">
          <a:xfrm>
            <a:off x="426721" y="440816"/>
            <a:ext cx="7541532" cy="5023812"/>
          </a:xfrm>
          <a:prstGeom prst="rect"/>
          <a:noFill/>
        </p:spPr>
      </p:pic>
      <p:sp>
        <p:nvSpPr>
          <p:cNvPr id="1048644" name="Title 1"/>
          <p:cNvSpPr txBox="1"/>
          <p:nvPr/>
        </p:nvSpPr>
        <p:spPr>
          <a:xfrm>
            <a:off x="1771132" y="2091263"/>
            <a:ext cx="9044914" cy="3264508"/>
          </a:xfrm>
          <a:prstGeom prst="rect"/>
        </p:spPr>
        <p:txBody>
          <a:bodyPr>
            <a:normAutofit fontScale="83333" lnSpcReduction="10000"/>
          </a:bodyPr>
          <a:lstStyle>
            <a:lvl1pPr algn="l" defTabSz="914400" eaLnBrk="1" hangingPunct="1" latinLnBrk="0" rtl="0">
              <a:lnSpc>
                <a:spcPct val="90000"/>
              </a:lnSpc>
              <a:spcBef>
                <a:spcPct val="0"/>
              </a:spcBef>
              <a:buNone/>
              <a:defRPr baseline="0" cap="none" dirty="0" sz="4000" i="0" kern="1200" lang="en-US" spc="0">
                <a:solidFill>
                  <a:schemeClr val="tx1">
                    <a:lumMod val="85000"/>
                    <a:lumOff val="15000"/>
                  </a:schemeClr>
                </a:solidFill>
                <a:effectLst/>
                <a:latin typeface="+mj-lt"/>
                <a:ea typeface="+mn-ea"/>
                <a:cs typeface="+mn-cs"/>
              </a:defRPr>
            </a:lvl1pPr>
          </a:lstStyle>
          <a:p>
            <a:pPr algn="ctr"/>
            <a:br>
              <a:rPr dirty="0" sz="6800" lang="en-US"/>
            </a:br>
            <a:r>
              <a:rPr dirty="0" sz="6800" lang="en-US"/>
              <a:t>                                   </a:t>
            </a:r>
            <a:r>
              <a:rPr b="1" dirty="0" sz="9000" lang="en-US">
                <a:solidFill>
                  <a:srgbClr val="FF0000"/>
                </a:solidFill>
                <a:latin typeface="Brush Script MT" panose="03060802040406070304" pitchFamily="66" charset="0"/>
              </a:rPr>
              <a:t>Thank         </a:t>
            </a:r>
          </a:p>
          <a:p>
            <a:pPr algn="ctr"/>
            <a:r>
              <a:rPr b="1" dirty="0" sz="9000" lang="en-US">
                <a:solidFill>
                  <a:srgbClr val="FF0000"/>
                </a:solidFill>
                <a:latin typeface="Brush Script MT" panose="03060802040406070304" pitchFamily="66" charset="0"/>
              </a:rPr>
              <a:t>                      You</a:t>
            </a:r>
            <a:br>
              <a:rPr dirty="0" sz="6800" lang="en-US"/>
            </a:br>
            <a:endParaRPr dirty="0" sz="3600" lang="en-US">
              <a:latin typeface="Arial Black" panose="020B0A040201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33" name=""/>
        <p:cNvGrpSpPr/>
        <p:nvPr/>
      </p:nvGrpSpPr>
      <p:grpSpPr>
        <a:xfrm>
          <a:off x="0" y="0"/>
          <a:ext cx="0" cy="0"/>
          <a:chOff x="0" y="0"/>
          <a:chExt cx="0" cy="0"/>
        </a:xfrm>
      </p:grpSpPr>
      <p:sp useBgFill="1">
        <p:nvSpPr>
          <p:cNvPr id="1048606" name="Rectangle 70"/>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07" name="Rectangle 72"/>
          <p:cNvSpPr>
            <a:spLocks noChangeAspect="1" noMove="1" noResize="1" noRot="1" noGrp="1" noAdjustHandles="1" noEditPoints="1" noChangeArrowheads="1" noChangeShapeType="1" noTextEdit="1"/>
          </p:cNvSpPr>
          <p:nvPr/>
        </p:nvSpPr>
        <p:spPr>
          <a:xfrm>
            <a:off x="184393" y="237744"/>
            <a:ext cx="7652977" cy="6382512"/>
          </a:xfrm>
          <a:prstGeom prst="rect"/>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08" name="Rectangle 74"/>
          <p:cNvSpPr>
            <a:spLocks noChangeAspect="1" noMove="1" noResize="1" noRot="1" noGrp="1" noAdjustHandles="1" noEditPoints="1" noChangeArrowheads="1" noChangeShapeType="1" noTextEdit="1"/>
          </p:cNvSpPr>
          <p:nvPr/>
        </p:nvSpPr>
        <p:spPr>
          <a:xfrm>
            <a:off x="321553" y="374904"/>
            <a:ext cx="7340156" cy="6108192"/>
          </a:xfrm>
          <a:prstGeom prst="rect"/>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48609" name="Title 1"/>
          <p:cNvSpPr>
            <a:spLocks noGrp="1"/>
          </p:cNvSpPr>
          <p:nvPr>
            <p:ph type="title"/>
          </p:nvPr>
        </p:nvSpPr>
        <p:spPr>
          <a:xfrm>
            <a:off x="469783" y="323812"/>
            <a:ext cx="7128985" cy="1161040"/>
          </a:xfrm>
        </p:spPr>
        <p:txBody>
          <a:bodyPr>
            <a:normAutofit/>
          </a:bodyPr>
          <a:p>
            <a:r>
              <a:rPr dirty="0" sz="3200" lang="en-IN">
                <a:solidFill>
                  <a:srgbClr val="C00000"/>
                </a:solidFill>
                <a:latin typeface="Elephant" panose="02020904090505020303" pitchFamily="18" charset="0"/>
              </a:rPr>
              <a:t>Mulk Raj Anand: Introduction </a:t>
            </a:r>
          </a:p>
        </p:txBody>
      </p:sp>
      <p:sp>
        <p:nvSpPr>
          <p:cNvPr id="1048610" name="Content Placeholder 2"/>
          <p:cNvSpPr>
            <a:spLocks noGrp="1"/>
          </p:cNvSpPr>
          <p:nvPr>
            <p:ph idx="1"/>
          </p:nvPr>
        </p:nvSpPr>
        <p:spPr>
          <a:xfrm>
            <a:off x="469781" y="1235781"/>
            <a:ext cx="7128985" cy="5156629"/>
          </a:xfrm>
        </p:spPr>
        <p:txBody>
          <a:bodyPr>
            <a:normAutofit fontScale="25000" lnSpcReduction="20000"/>
          </a:bodyPr>
          <a:p>
            <a:pPr>
              <a:lnSpc>
                <a:spcPct val="100000"/>
              </a:lnSpc>
            </a:pPr>
            <a:r>
              <a:rPr dirty="0" sz="7200" lang="en-IN">
                <a:latin typeface="Times New Roman" panose="02020603050405020304" pitchFamily="18" charset="0"/>
                <a:cs typeface="Times New Roman" panose="02020603050405020304" pitchFamily="18" charset="0"/>
              </a:rPr>
              <a:t>Born on 12/12/1905 in Peshawar; Died on 28/09/2004 in Pune.</a:t>
            </a:r>
          </a:p>
          <a:p>
            <a:pPr>
              <a:lnSpc>
                <a:spcPct val="100000"/>
              </a:lnSpc>
            </a:pPr>
            <a:r>
              <a:rPr dirty="0" sz="7200" lang="en-IN">
                <a:latin typeface="Times New Roman" panose="02020603050405020304" pitchFamily="18" charset="0"/>
                <a:cs typeface="Times New Roman" panose="02020603050405020304" pitchFamily="18" charset="0"/>
              </a:rPr>
              <a:t>Prominent Indian Author of novels, short stories, and essays in English.</a:t>
            </a:r>
          </a:p>
          <a:p>
            <a:pPr>
              <a:lnSpc>
                <a:spcPct val="100000"/>
              </a:lnSpc>
            </a:pPr>
            <a:r>
              <a:rPr dirty="0" sz="7200" lang="en-IN">
                <a:latin typeface="Times New Roman" panose="02020603050405020304" pitchFamily="18" charset="0"/>
                <a:cs typeface="Times New Roman" panose="02020603050405020304" pitchFamily="18" charset="0"/>
              </a:rPr>
              <a:t>Known for realistic and sympathetic portrayal of India.</a:t>
            </a:r>
          </a:p>
          <a:p>
            <a:pPr>
              <a:lnSpc>
                <a:spcPct val="100000"/>
              </a:lnSpc>
            </a:pPr>
            <a:r>
              <a:rPr dirty="0" sz="7200" lang="en-IN">
                <a:latin typeface="Times New Roman" panose="02020603050405020304" pitchFamily="18" charset="0"/>
                <a:cs typeface="Times New Roman" panose="02020603050405020304" pitchFamily="18" charset="0"/>
              </a:rPr>
              <a:t>Hailed as founder of Indian English Novel.</a:t>
            </a:r>
          </a:p>
          <a:p>
            <a:pPr>
              <a:lnSpc>
                <a:spcPct val="100000"/>
              </a:lnSpc>
            </a:pPr>
            <a:r>
              <a:rPr dirty="0" sz="7200" lang="en-IN">
                <a:latin typeface="Times New Roman" panose="02020603050405020304" pitchFamily="18" charset="0"/>
                <a:cs typeface="Times New Roman" panose="02020603050405020304" pitchFamily="18" charset="0"/>
              </a:rPr>
              <a:t>Notable works include ‘Untouchable’ (1935), ‘Coolie’ (1936) and ‘Two Leaves and a Bud’ (1937)</a:t>
            </a:r>
          </a:p>
          <a:p>
            <a:pPr>
              <a:lnSpc>
                <a:spcPct val="100000"/>
              </a:lnSpc>
            </a:pPr>
            <a:r>
              <a:rPr dirty="0" sz="7200" lang="en-IN">
                <a:latin typeface="Times New Roman" panose="02020603050405020304" pitchFamily="18" charset="0"/>
                <a:cs typeface="Times New Roman" panose="02020603050405020304" pitchFamily="18" charset="0"/>
              </a:rPr>
              <a:t>Studied at Khalsa College, Amritsar </a:t>
            </a:r>
            <a:r>
              <a:rPr sz="7200" lang="en-IN">
                <a:latin typeface="Times New Roman" panose="02020603050405020304" pitchFamily="18" charset="0"/>
                <a:cs typeface="Times New Roman" panose="02020603050405020304" pitchFamily="18" charset="0"/>
              </a:rPr>
              <a:t>and moved </a:t>
            </a:r>
            <a:r>
              <a:rPr dirty="0" sz="7200" lang="en-IN">
                <a:latin typeface="Times New Roman" panose="02020603050405020304" pitchFamily="18" charset="0"/>
                <a:cs typeface="Times New Roman" panose="02020603050405020304" pitchFamily="18" charset="0"/>
              </a:rPr>
              <a:t>to University College London and Cambridge University. Awarded Ph.D. in Philosophy in 1929.</a:t>
            </a:r>
          </a:p>
          <a:p>
            <a:pPr>
              <a:lnSpc>
                <a:spcPct val="100000"/>
              </a:lnSpc>
            </a:pPr>
            <a:r>
              <a:rPr dirty="0" sz="7200" lang="en-IN">
                <a:latin typeface="Times New Roman" panose="02020603050405020304" pitchFamily="18" charset="0"/>
                <a:cs typeface="Times New Roman" panose="02020603050405020304" pitchFamily="18" charset="0"/>
              </a:rPr>
              <a:t>Awarded International Peace Prize (1953), Padma Bhushan (1967) and Sahitya </a:t>
            </a:r>
            <a:r>
              <a:rPr dirty="0" sz="7200" lang="en-IN" err="1">
                <a:latin typeface="Times New Roman" panose="02020603050405020304" pitchFamily="18" charset="0"/>
                <a:cs typeface="Times New Roman" panose="02020603050405020304" pitchFamily="18" charset="0"/>
              </a:rPr>
              <a:t>Akademi</a:t>
            </a:r>
            <a:r>
              <a:rPr dirty="0" sz="7200" lang="en-IN">
                <a:latin typeface="Times New Roman" panose="02020603050405020304" pitchFamily="18" charset="0"/>
                <a:cs typeface="Times New Roman" panose="02020603050405020304" pitchFamily="18" charset="0"/>
              </a:rPr>
              <a:t> Award (1971)</a:t>
            </a:r>
          </a:p>
          <a:p>
            <a:pPr>
              <a:lnSpc>
                <a:spcPct val="100000"/>
              </a:lnSpc>
            </a:pPr>
            <a:r>
              <a:rPr dirty="0" sz="7200" lang="en-IN">
                <a:latin typeface="Times New Roman" panose="02020603050405020304" pitchFamily="18" charset="0"/>
                <a:cs typeface="Times New Roman" panose="02020603050405020304" pitchFamily="18" charset="0"/>
              </a:rPr>
              <a:t>Autobiographical Novel ‘Seven Ages of Men’ planned in seven volumes, but completed four volumes.</a:t>
            </a:r>
          </a:p>
          <a:p>
            <a:pPr>
              <a:lnSpc>
                <a:spcPct val="100000"/>
              </a:lnSpc>
            </a:pPr>
            <a:endParaRPr dirty="0" sz="2000" lang="en-IN"/>
          </a:p>
          <a:p>
            <a:pPr indent="0" marL="0">
              <a:lnSpc>
                <a:spcPct val="100000"/>
              </a:lnSpc>
              <a:buNone/>
            </a:pPr>
            <a:endParaRPr dirty="0" sz="1200" lang="en-IN"/>
          </a:p>
        </p:txBody>
      </p:sp>
      <p:pic>
        <p:nvPicPr>
          <p:cNvPr id="2097153" name="Picture 2" descr="A person posing for the camera  Description automatically generated"/>
          <p:cNvPicPr>
            <a:picLocks noChangeAspect="1" noChangeArrowheads="1"/>
          </p:cNvPicPr>
          <p:nvPr/>
        </p:nvPicPr>
        <p:blipFill rotWithShape="1">
          <a:blip xmlns:r="http://schemas.openxmlformats.org/officeDocument/2006/relationships" r:embed="rId1"/>
          <a:srcRect l="97" r="11014"/>
          <a:stretch>
            <a:fillRect/>
          </a:stretch>
        </p:blipFill>
        <p:spPr bwMode="auto">
          <a:xfrm>
            <a:off x="7837371" y="237744"/>
            <a:ext cx="4124416" cy="6382512"/>
          </a:xfrm>
          <a:prstGeom prst="rect"/>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p:bgPr>
    </p:bg>
    <p:spTree>
      <p:nvGrpSpPr>
        <p:cNvPr id="34" name=""/>
        <p:cNvGrpSpPr/>
        <p:nvPr/>
      </p:nvGrpSpPr>
      <p:grpSpPr>
        <a:xfrm>
          <a:off x="0" y="0"/>
          <a:ext cx="0" cy="0"/>
          <a:chOff x="0" y="0"/>
          <a:chExt cx="0" cy="0"/>
        </a:xfrm>
      </p:grpSpPr>
      <p:sp useBgFill="1">
        <p:nvSpPr>
          <p:cNvPr id="1048611" name="Rectangle 18"/>
          <p:cNvSpPr>
            <a:spLocks noChangeAspect="1" noMove="1" noResize="1" noRot="1" noGrp="1" noAdjustHandles="1" noEditPoints="1" noChangeArrowheads="1" noChangeShapeType="1" noTextEdit="1"/>
          </p:cNvSpPr>
          <p:nvPr/>
        </p:nvSpPr>
        <p:spPr>
          <a:xfrm>
            <a:off x="0" y="0"/>
            <a:ext cx="12192000" cy="6858000"/>
          </a:xfrm>
          <a:prstGeom prst="rect"/>
          <a:ln>
            <a:noFill/>
          </a:ln>
        </p:spPr>
        <p:style>
          <a:lnRef idx="2">
            <a:schemeClr val="accent1">
              <a:shade val="50000"/>
            </a:schemeClr>
          </a:lnRef>
          <a:fillRef idx="1">
            <a:schemeClr val="accent1"/>
          </a:fillRef>
          <a:effectRef idx="0">
            <a:schemeClr val="accent1"/>
          </a:effectRef>
          <a:fontRef idx="minor">
            <a:schemeClr val="lt1"/>
          </a:fontRef>
        </p:style>
        <p:txBody>
          <a:bodyPr anchor="ctr" rtlCol="0"/>
          <a:p>
            <a:pPr algn="ctr"/>
            <a:endParaRPr lang="en-US"/>
          </a:p>
        </p:txBody>
      </p:sp>
      <p:sp>
        <p:nvSpPr>
          <p:cNvPr id="1048612" name="Rectangle 20"/>
          <p:cNvSpPr>
            <a:spLocks noChangeAspect="1" noMove="1" noResize="1" noRot="1" noGrp="1" noAdjustHandles="1" noEditPoints="1" noChangeArrowheads="1" noChangeShapeType="1" noTextEdit="1"/>
          </p:cNvSpPr>
          <p:nvPr/>
        </p:nvSpPr>
        <p:spPr>
          <a:xfrm>
            <a:off x="184393" y="237744"/>
            <a:ext cx="7652977" cy="6382512"/>
          </a:xfrm>
          <a:prstGeom prst="rect"/>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13" name="Rectangle 22"/>
          <p:cNvSpPr>
            <a:spLocks noChangeAspect="1" noMove="1" noResize="1" noRot="1" noGrp="1" noAdjustHandles="1" noEditPoints="1" noChangeArrowheads="1" noChangeShapeType="1" noTextEdit="1"/>
          </p:cNvSpPr>
          <p:nvPr/>
        </p:nvSpPr>
        <p:spPr>
          <a:xfrm>
            <a:off x="321553" y="374904"/>
            <a:ext cx="7340156" cy="6108192"/>
          </a:xfrm>
          <a:prstGeom prst="rect"/>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48614" name="Title 1"/>
          <p:cNvSpPr>
            <a:spLocks noGrp="1"/>
          </p:cNvSpPr>
          <p:nvPr>
            <p:ph type="title"/>
          </p:nvPr>
        </p:nvSpPr>
        <p:spPr>
          <a:xfrm>
            <a:off x="868680" y="642594"/>
            <a:ext cx="6281928" cy="1077150"/>
          </a:xfrm>
        </p:spPr>
        <p:txBody>
          <a:bodyPr>
            <a:normAutofit/>
          </a:bodyPr>
          <a:p>
            <a:r>
              <a:rPr dirty="0" lang="en-IN">
                <a:solidFill>
                  <a:srgbClr val="FF0000"/>
                </a:solidFill>
                <a:latin typeface="Elephant" panose="02020904090505020303" pitchFamily="18" charset="0"/>
              </a:rPr>
              <a:t>Theme</a:t>
            </a:r>
          </a:p>
        </p:txBody>
      </p:sp>
      <p:sp>
        <p:nvSpPr>
          <p:cNvPr id="1048615" name="Content Placeholder 2"/>
          <p:cNvSpPr>
            <a:spLocks noGrp="1"/>
          </p:cNvSpPr>
          <p:nvPr>
            <p:ph idx="1"/>
          </p:nvPr>
        </p:nvSpPr>
        <p:spPr>
          <a:xfrm>
            <a:off x="868680" y="2386584"/>
            <a:ext cx="6281928" cy="3648456"/>
          </a:xfrm>
        </p:spPr>
        <p:txBody>
          <a:bodyPr>
            <a:normAutofit fontScale="93333" lnSpcReduction="20000"/>
          </a:bodyPr>
          <a:p>
            <a:r>
              <a:rPr dirty="0" sz="2400" lang="en-IN">
                <a:latin typeface="Times New Roman" panose="02020603050405020304" pitchFamily="18" charset="0"/>
                <a:cs typeface="Times New Roman" panose="02020603050405020304" pitchFamily="18" charset="0"/>
              </a:rPr>
              <a:t>Universality of a child’s nature for everything.</a:t>
            </a:r>
          </a:p>
          <a:p>
            <a:r>
              <a:rPr dirty="0" sz="2400" lang="en-IN">
                <a:latin typeface="Times New Roman" panose="02020603050405020304" pitchFamily="18" charset="0"/>
                <a:cs typeface="Times New Roman" panose="02020603050405020304" pitchFamily="18" charset="0"/>
              </a:rPr>
              <a:t>Curious nature of a child.</a:t>
            </a:r>
          </a:p>
          <a:p>
            <a:r>
              <a:rPr dirty="0" sz="2400" lang="en-IN">
                <a:latin typeface="Times New Roman" panose="02020603050405020304" pitchFamily="18" charset="0"/>
                <a:cs typeface="Times New Roman" panose="02020603050405020304" pitchFamily="18" charset="0"/>
              </a:rPr>
              <a:t>Aspiration, demands and realization of a child.</a:t>
            </a:r>
          </a:p>
          <a:p>
            <a:r>
              <a:rPr dirty="0" sz="2400" lang="en-IN">
                <a:latin typeface="Times New Roman" panose="02020603050405020304" pitchFamily="18" charset="0"/>
                <a:cs typeface="Times New Roman" panose="02020603050405020304" pitchFamily="18" charset="0"/>
              </a:rPr>
              <a:t>A strong bond of love between a Child and parents.</a:t>
            </a:r>
          </a:p>
          <a:p>
            <a:r>
              <a:rPr dirty="0" sz="2400" lang="en-IN">
                <a:latin typeface="Times New Roman" panose="02020603050405020304" pitchFamily="18" charset="0"/>
                <a:cs typeface="Times New Roman" panose="02020603050405020304" pitchFamily="18" charset="0"/>
              </a:rPr>
              <a:t>True value of parents.</a:t>
            </a:r>
          </a:p>
          <a:p>
            <a:endParaRPr dirty="0" lang="en-IN">
              <a:latin typeface="Times New Roman" panose="02020603050405020304" pitchFamily="18" charset="0"/>
              <a:cs typeface="Times New Roman" panose="02020603050405020304" pitchFamily="18" charset="0"/>
            </a:endParaRPr>
          </a:p>
          <a:p>
            <a:endParaRPr dirty="0" lang="en-IN"/>
          </a:p>
        </p:txBody>
      </p:sp>
      <p:pic>
        <p:nvPicPr>
          <p:cNvPr id="2097154" name="Picture 4" descr="A picture containing standing, walking, person  Description automatically generated"/>
          <p:cNvPicPr>
            <a:picLocks noChangeAspect="1"/>
          </p:cNvPicPr>
          <p:nvPr/>
        </p:nvPicPr>
        <p:blipFill rotWithShape="1">
          <a:blip xmlns:r="http://schemas.openxmlformats.org/officeDocument/2006/relationships" r:embed="rId1"/>
          <a:srcRect l="15841" r="9242" b="-2"/>
          <a:stretch>
            <a:fillRect/>
          </a:stretch>
        </p:blipFill>
        <p:spPr>
          <a:xfrm>
            <a:off x="7837371" y="237744"/>
            <a:ext cx="4124416" cy="3191256"/>
          </a:xfrm>
          <a:prstGeom prst="rect"/>
        </p:spPr>
      </p:pic>
      <p:pic>
        <p:nvPicPr>
          <p:cNvPr id="2097155" name="Picture 6" descr="A person standing in a field  Description automatically generated"/>
          <p:cNvPicPr>
            <a:picLocks noChangeAspect="1"/>
          </p:cNvPicPr>
          <p:nvPr/>
        </p:nvPicPr>
        <p:blipFill rotWithShape="1">
          <a:blip xmlns:r="http://schemas.openxmlformats.org/officeDocument/2006/relationships" r:embed="rId2"/>
          <a:srcRect t="42901" b="1776"/>
          <a:stretch>
            <a:fillRect/>
          </a:stretch>
        </p:blipFill>
        <p:spPr>
          <a:xfrm>
            <a:off x="7837370" y="3429000"/>
            <a:ext cx="4124416" cy="3191256"/>
          </a:xfrm>
          <a:prstGeom prst="rect"/>
        </p:spPr>
      </p:pic>
      <p:sp>
        <p:nvSpPr>
          <p:cNvPr id="1048616" name="TextBox 7"/>
          <p:cNvSpPr txBox="1"/>
          <p:nvPr/>
        </p:nvSpPr>
        <p:spPr>
          <a:xfrm>
            <a:off x="8397551" y="6195527"/>
            <a:ext cx="3472896" cy="369332"/>
          </a:xfrm>
          <a:prstGeom prst="rect"/>
          <a:noFill/>
        </p:spPr>
        <p:txBody>
          <a:bodyPr rtlCol="0" wrap="square">
            <a:spAutoFit/>
          </a:bodyPr>
          <a:p>
            <a:r>
              <a:rPr dirty="0" lang="en-IN">
                <a:hlinkClick r:id="rId3"/>
              </a:rPr>
              <a:t>www.flitto.com/content/1484</a:t>
            </a:r>
            <a:endParaRPr dirty="0" lang="en-IN"/>
          </a:p>
        </p:txBody>
      </p:sp>
      <p:sp>
        <p:nvSpPr>
          <p:cNvPr id="1048617" name="TextBox 21"/>
          <p:cNvSpPr txBox="1"/>
          <p:nvPr/>
        </p:nvSpPr>
        <p:spPr>
          <a:xfrm>
            <a:off x="8089090" y="238974"/>
            <a:ext cx="3319943" cy="276999"/>
          </a:xfrm>
          <a:prstGeom prst="rect"/>
          <a:noFill/>
        </p:spPr>
        <p:txBody>
          <a:bodyPr wrap="square">
            <a:spAutoFit/>
          </a:bodyPr>
          <a:p>
            <a:pPr indent="0" marL="0">
              <a:buNone/>
            </a:pPr>
            <a:r>
              <a:rPr dirty="0" sz="1200" lang="en-IN"/>
              <a:t>https://www.graphic.com.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5" name=""/>
        <p:cNvGrpSpPr/>
        <p:nvPr/>
      </p:nvGrpSpPr>
      <p:grpSpPr>
        <a:xfrm>
          <a:off x="0" y="0"/>
          <a:ext cx="0" cy="0"/>
          <a:chOff x="0" y="0"/>
          <a:chExt cx="0" cy="0"/>
        </a:xfrm>
      </p:grpSpPr>
      <p:sp>
        <p:nvSpPr>
          <p:cNvPr id="1048618" name="Title 1"/>
          <p:cNvSpPr>
            <a:spLocks noGrp="1"/>
          </p:cNvSpPr>
          <p:nvPr>
            <p:ph type="title"/>
          </p:nvPr>
        </p:nvSpPr>
        <p:spPr>
          <a:xfrm>
            <a:off x="1066800" y="642594"/>
            <a:ext cx="10058400" cy="640922"/>
          </a:xfrm>
        </p:spPr>
        <p:txBody>
          <a:bodyPr>
            <a:normAutofit/>
          </a:bodyPr>
          <a:p>
            <a:pPr algn="ctr"/>
            <a:r>
              <a:rPr dirty="0" lang="en-IN">
                <a:solidFill>
                  <a:srgbClr val="FF0000"/>
                </a:solidFill>
                <a:latin typeface="Elephant" panose="02020904090505020303" pitchFamily="18" charset="0"/>
              </a:rPr>
              <a:t>The Lost Child</a:t>
            </a:r>
          </a:p>
        </p:txBody>
      </p:sp>
      <p:sp>
        <p:nvSpPr>
          <p:cNvPr id="1048619" name="Content Placeholder 2"/>
          <p:cNvSpPr>
            <a:spLocks noGrp="1"/>
          </p:cNvSpPr>
          <p:nvPr>
            <p:ph idx="1"/>
          </p:nvPr>
        </p:nvSpPr>
        <p:spPr>
          <a:xfrm>
            <a:off x="1066800" y="1222275"/>
            <a:ext cx="4519129" cy="4934408"/>
          </a:xfrm>
        </p:spPr>
        <p:txBody>
          <a:bodyPr>
            <a:noAutofit/>
          </a:bodyPr>
          <a:p>
            <a:pPr algn="just" indent="0" marL="0">
              <a:buNone/>
            </a:pPr>
            <a:r>
              <a:rPr b="0" dirty="0" sz="2000" i="0" lang="en-US">
                <a:solidFill>
                  <a:srgbClr val="000000"/>
                </a:solidFill>
                <a:effectLst/>
                <a:latin typeface="Times New Roman" panose="02020603050405020304" pitchFamily="18" charset="0"/>
                <a:cs typeface="Times New Roman" panose="02020603050405020304" pitchFamily="18" charset="0"/>
              </a:rPr>
              <a:t>IT was the festival of spring. From the wintry shades of narrow lanes and alleys emerged a gaily clad humanity. Some walked, some rode on horses, others sat, being carried in bamboo and bullock carts. One little boy ran between his father’s legs, brimming over with life and laughter.</a:t>
            </a:r>
          </a:p>
          <a:p>
            <a:pPr algn="just" indent="0" marL="0">
              <a:buNone/>
            </a:pPr>
            <a:r>
              <a:rPr dirty="0" sz="2000" lang="en-US">
                <a:solidFill>
                  <a:srgbClr val="FF0000"/>
                </a:solidFill>
                <a:latin typeface="Times New Roman" panose="02020603050405020304" pitchFamily="18" charset="0"/>
                <a:cs typeface="Times New Roman" panose="02020603050405020304" pitchFamily="18" charset="0"/>
              </a:rPr>
              <a:t>Glossary:</a:t>
            </a:r>
          </a:p>
          <a:p>
            <a:pPr indent="0" marL="0">
              <a:buNone/>
            </a:pPr>
            <a:r>
              <a:rPr b="0" dirty="0" sz="2000" i="0" lang="en-US">
                <a:solidFill>
                  <a:srgbClr val="000000"/>
                </a:solidFill>
                <a:effectLst/>
                <a:latin typeface="Times New Roman" panose="02020603050405020304" pitchFamily="18" charset="0"/>
                <a:cs typeface="Times New Roman" panose="02020603050405020304" pitchFamily="18" charset="0"/>
              </a:rPr>
              <a:t>1. wintry shades of narrow lanes and alleys: 	in the winter season, the narrow lanes were full of shade.</a:t>
            </a:r>
            <a:br>
              <a:rPr dirty="0" sz="2000" lang="en-US">
                <a:latin typeface="Times New Roman" panose="02020603050405020304" pitchFamily="18" charset="0"/>
                <a:cs typeface="Times New Roman" panose="02020603050405020304" pitchFamily="18" charset="0"/>
              </a:rPr>
            </a:br>
            <a:r>
              <a:rPr dirty="0" sz="2000" lang="en-US">
                <a:latin typeface="Times New Roman" panose="02020603050405020304" pitchFamily="18" charset="0"/>
                <a:cs typeface="Times New Roman" panose="02020603050405020304" pitchFamily="18" charset="0"/>
              </a:rPr>
              <a:t>2.</a:t>
            </a:r>
            <a:r>
              <a:rPr b="0" dirty="0" sz="2000" i="0" lang="en-US">
                <a:solidFill>
                  <a:srgbClr val="000000"/>
                </a:solidFill>
                <a:effectLst/>
                <a:latin typeface="Times New Roman" panose="02020603050405020304" pitchFamily="18" charset="0"/>
                <a:cs typeface="Times New Roman" panose="02020603050405020304" pitchFamily="18" charset="0"/>
              </a:rPr>
              <a:t>Emerged: came out</a:t>
            </a:r>
            <a:br>
              <a:rPr b="0" dirty="0" sz="2000" i="0" lang="en-US">
                <a:solidFill>
                  <a:srgbClr val="000000"/>
                </a:solidFill>
                <a:effectLst/>
                <a:latin typeface="Times New Roman" panose="02020603050405020304" pitchFamily="18" charset="0"/>
                <a:cs typeface="Times New Roman" panose="02020603050405020304" pitchFamily="18" charset="0"/>
              </a:rPr>
            </a:br>
            <a:r>
              <a:rPr b="0" dirty="0" sz="2000" i="0" lang="en-US">
                <a:solidFill>
                  <a:srgbClr val="000000"/>
                </a:solidFill>
                <a:effectLst/>
                <a:latin typeface="Times New Roman" panose="02020603050405020304" pitchFamily="18" charset="0"/>
                <a:cs typeface="Times New Roman" panose="02020603050405020304" pitchFamily="18" charset="0"/>
              </a:rPr>
              <a:t>3.Brimming over: to be full of something</a:t>
            </a:r>
            <a:endParaRPr dirty="0" sz="2000" lang="en-IN">
              <a:latin typeface="Times New Roman" panose="02020603050405020304" pitchFamily="18" charset="0"/>
              <a:cs typeface="Times New Roman" panose="02020603050405020304" pitchFamily="18" charset="0"/>
            </a:endParaRPr>
          </a:p>
        </p:txBody>
      </p:sp>
      <p:sp>
        <p:nvSpPr>
          <p:cNvPr id="1048620" name="TextBox 4"/>
          <p:cNvSpPr txBox="1"/>
          <p:nvPr/>
        </p:nvSpPr>
        <p:spPr>
          <a:xfrm>
            <a:off x="6199463" y="1270255"/>
            <a:ext cx="5410900" cy="2246769"/>
          </a:xfrm>
          <a:prstGeom prst="rect"/>
          <a:noFill/>
        </p:spPr>
        <p:txBody>
          <a:bodyPr wrap="square">
            <a:spAutoFit/>
          </a:bodyPr>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story is set in the spring season. </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winter has passed, all the people came out of their houses. </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They were cheerful as the chilling cold weather had ended. </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A little child, with his parents, goes to a fair.</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He is happy and excited. </a:t>
            </a:r>
            <a:endParaRPr dirty="0" sz="2000" lang="en-IN">
              <a:solidFill>
                <a:srgbClr val="7030A0"/>
              </a:solidFill>
              <a:latin typeface="Times New Roman" panose="02020603050405020304" pitchFamily="18" charset="0"/>
              <a:cs typeface="Times New Roman" panose="02020603050405020304" pitchFamily="18" charset="0"/>
            </a:endParaRPr>
          </a:p>
        </p:txBody>
      </p:sp>
      <p:pic>
        <p:nvPicPr>
          <p:cNvPr id="2097156" name="Picture 6" descr="A picture containing outdoor, person, kite, flying  Description automatically generated"/>
          <p:cNvPicPr>
            <a:picLocks noChangeAspect="1"/>
          </p:cNvPicPr>
          <p:nvPr/>
        </p:nvPicPr>
        <p:blipFill>
          <a:blip xmlns:r="http://schemas.openxmlformats.org/officeDocument/2006/relationships" r:embed="rId1"/>
          <a:stretch>
            <a:fillRect/>
          </a:stretch>
        </p:blipFill>
        <p:spPr>
          <a:xfrm>
            <a:off x="6606072" y="3497975"/>
            <a:ext cx="5159829" cy="2856172"/>
          </a:xfrm>
          <a:prstGeom prst="rec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7" name=""/>
        <p:cNvGrpSpPr/>
        <p:nvPr/>
      </p:nvGrpSpPr>
      <p:grpSpPr>
        <a:xfrm>
          <a:off x="0" y="0"/>
          <a:ext cx="0" cy="0"/>
          <a:chOff x="0" y="0"/>
          <a:chExt cx="0" cy="0"/>
        </a:xfrm>
      </p:grpSpPr>
      <p:sp>
        <p:nvSpPr>
          <p:cNvPr id="1048624" name="TextBox 2"/>
          <p:cNvSpPr txBox="1"/>
          <p:nvPr/>
        </p:nvSpPr>
        <p:spPr>
          <a:xfrm>
            <a:off x="438322" y="385623"/>
            <a:ext cx="7422161" cy="6720840"/>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“Come, child, come,” called his parents, as he </a:t>
            </a:r>
            <a:r>
              <a:rPr b="1" dirty="0" sz="2000" lang="en-US" u="sng">
                <a:solidFill>
                  <a:srgbClr val="000000"/>
                </a:solidFill>
                <a:latin typeface="Times New Roman" panose="02020603050405020304" pitchFamily="18" charset="0"/>
                <a:cs typeface="Times New Roman" panose="02020603050405020304" pitchFamily="18" charset="0"/>
              </a:rPr>
              <a:t>lagged behind</a:t>
            </a:r>
            <a:r>
              <a:rPr dirty="0" sz="2000" lang="en-US">
                <a:solidFill>
                  <a:srgbClr val="000000"/>
                </a:solidFill>
                <a:latin typeface="Times New Roman" panose="02020603050405020304" pitchFamily="18" charset="0"/>
                <a:cs typeface="Times New Roman" panose="02020603050405020304" pitchFamily="18" charset="0"/>
              </a:rPr>
              <a:t>, fascinated by the toys in the shops that lined the way.</a:t>
            </a:r>
          </a:p>
          <a:p>
            <a:pPr algn="just"/>
            <a:r>
              <a:rPr dirty="0" sz="2000" lang="en-US">
                <a:solidFill>
                  <a:srgbClr val="000000"/>
                </a:solidFill>
                <a:latin typeface="Times New Roman" panose="02020603050405020304" pitchFamily="18" charset="0"/>
                <a:cs typeface="Times New Roman" panose="02020603050405020304" pitchFamily="18" charset="0"/>
              </a:rPr>
              <a:t>He hurried towards his parents, his feet obedient to their call, his eyes still </a:t>
            </a:r>
            <a:r>
              <a:rPr b="1" dirty="0" sz="2000" lang="en-US" u="sng">
                <a:solidFill>
                  <a:srgbClr val="000000"/>
                </a:solidFill>
                <a:latin typeface="Times New Roman" panose="02020603050405020304" pitchFamily="18" charset="0"/>
                <a:cs typeface="Times New Roman" panose="02020603050405020304" pitchFamily="18" charset="0"/>
              </a:rPr>
              <a:t>lingering</a:t>
            </a:r>
            <a:r>
              <a:rPr dirty="0" sz="2000" lang="en-US">
                <a:solidFill>
                  <a:srgbClr val="000000"/>
                </a:solidFill>
                <a:latin typeface="Times New Roman" panose="02020603050405020304" pitchFamily="18" charset="0"/>
                <a:cs typeface="Times New Roman" panose="02020603050405020304" pitchFamily="18" charset="0"/>
              </a:rPr>
              <a:t> on the </a:t>
            </a:r>
            <a:r>
              <a:rPr b="1" dirty="0" sz="2000" lang="en-US" u="sng">
                <a:solidFill>
                  <a:srgbClr val="000000"/>
                </a:solidFill>
                <a:latin typeface="Times New Roman" panose="02020603050405020304" pitchFamily="18" charset="0"/>
                <a:cs typeface="Times New Roman" panose="02020603050405020304" pitchFamily="18" charset="0"/>
              </a:rPr>
              <a:t>receding</a:t>
            </a:r>
            <a:r>
              <a:rPr dirty="0" sz="2000" lang="en-US">
                <a:solidFill>
                  <a:srgbClr val="000000"/>
                </a:solidFill>
                <a:latin typeface="Times New Roman" panose="02020603050405020304" pitchFamily="18" charset="0"/>
                <a:cs typeface="Times New Roman" panose="02020603050405020304" pitchFamily="18" charset="0"/>
              </a:rPr>
              <a:t> toys. As he came to where they had stopped to wait for him, he could not </a:t>
            </a:r>
            <a:r>
              <a:rPr b="1" dirty="0" sz="2000" lang="en-US" u="sng">
                <a:solidFill>
                  <a:srgbClr val="000000"/>
                </a:solidFill>
                <a:latin typeface="Times New Roman" panose="02020603050405020304" pitchFamily="18" charset="0"/>
                <a:cs typeface="Times New Roman" panose="02020603050405020304" pitchFamily="18" charset="0"/>
              </a:rPr>
              <a:t>suppress</a:t>
            </a:r>
            <a:r>
              <a:rPr dirty="0" sz="2000" lang="en-US">
                <a:solidFill>
                  <a:srgbClr val="000000"/>
                </a:solidFill>
                <a:latin typeface="Times New Roman" panose="02020603050405020304" pitchFamily="18" charset="0"/>
                <a:cs typeface="Times New Roman" panose="02020603050405020304" pitchFamily="18" charset="0"/>
              </a:rPr>
              <a:t> the desire of his heart, even though he well knew the old, cold stare of refusal in their eyes.</a:t>
            </a:r>
          </a:p>
          <a:p>
            <a:pPr algn="just"/>
            <a:r>
              <a:rPr dirty="0" sz="2000" lang="en-US">
                <a:solidFill>
                  <a:srgbClr val="000000"/>
                </a:solidFill>
                <a:latin typeface="Times New Roman" panose="02020603050405020304" pitchFamily="18" charset="0"/>
                <a:cs typeface="Times New Roman" panose="02020603050405020304" pitchFamily="18" charset="0"/>
              </a:rPr>
              <a:t>“I want that toy,” he pleaded.</a:t>
            </a:r>
          </a:p>
          <a:p>
            <a:pPr algn="just"/>
            <a:r>
              <a:rPr dirty="0" sz="2000" lang="en-US">
                <a:solidFill>
                  <a:srgbClr val="000000"/>
                </a:solidFill>
                <a:latin typeface="Times New Roman" panose="02020603050405020304" pitchFamily="18" charset="0"/>
                <a:cs typeface="Times New Roman" panose="02020603050405020304" pitchFamily="18" charset="0"/>
              </a:rPr>
              <a:t>The child was unable to control his desire any longer. He said that he wanted to buy the toy.</a:t>
            </a:r>
          </a:p>
          <a:p>
            <a:pPr algn="just"/>
            <a:r>
              <a:rPr dirty="0" sz="2000" lang="en-US">
                <a:solidFill>
                  <a:srgbClr val="000000"/>
                </a:solidFill>
                <a:latin typeface="Times New Roman" panose="02020603050405020304" pitchFamily="18" charset="0"/>
                <a:cs typeface="Times New Roman" panose="02020603050405020304" pitchFamily="18" charset="0"/>
              </a:rPr>
              <a:t>His father looked at him red-eyed, in his familiar </a:t>
            </a:r>
            <a:r>
              <a:rPr b="1" dirty="0" sz="2000" lang="en-US" u="sng">
                <a:solidFill>
                  <a:srgbClr val="000000"/>
                </a:solidFill>
                <a:latin typeface="Times New Roman" panose="02020603050405020304" pitchFamily="18" charset="0"/>
                <a:cs typeface="Times New Roman" panose="02020603050405020304" pitchFamily="18" charset="0"/>
              </a:rPr>
              <a:t>tyrant</a:t>
            </a:r>
            <a:r>
              <a:rPr dirty="0" sz="2000" lang="en-US">
                <a:solidFill>
                  <a:srgbClr val="000000"/>
                </a:solidFill>
                <a:latin typeface="Times New Roman" panose="02020603050405020304" pitchFamily="18" charset="0"/>
                <a:cs typeface="Times New Roman" panose="02020603050405020304" pitchFamily="18" charset="0"/>
              </a:rPr>
              <a:t>’s way.</a:t>
            </a:r>
          </a:p>
          <a:p>
            <a:pPr algn="just"/>
            <a:r>
              <a:rPr dirty="0" sz="2000" lang="en-US">
                <a:solidFill>
                  <a:srgbClr val="000000"/>
                </a:solidFill>
                <a:latin typeface="Times New Roman" panose="02020603050405020304" pitchFamily="18" charset="0"/>
                <a:cs typeface="Times New Roman" panose="02020603050405020304" pitchFamily="18" charset="0"/>
              </a:rPr>
              <a:t>His mother, melted by the free spirit of the day was tender and, giving him her finger to hold, said, “Look, child, what is before you!”</a:t>
            </a:r>
          </a:p>
          <a:p>
            <a:pPr algn="l"/>
            <a:endParaRPr dirty="0" sz="2000" lang="en-US">
              <a:solidFill>
                <a:srgbClr val="FF0000"/>
              </a:solidFill>
              <a:latin typeface="Times New Roman" panose="02020603050405020304" pitchFamily="18" charset="0"/>
              <a:cs typeface="Times New Roman" panose="02020603050405020304" pitchFamily="18" charset="0"/>
            </a:endParaRPr>
          </a:p>
          <a:p>
            <a:pPr algn="l"/>
            <a:r>
              <a:rPr dirty="0" sz="2000" lang="en-US">
                <a:solidFill>
                  <a:srgbClr val="FF0000"/>
                </a:solidFill>
                <a:latin typeface="Times New Roman" panose="02020603050405020304" pitchFamily="18" charset="0"/>
                <a:cs typeface="Times New Roman" panose="02020603050405020304" pitchFamily="18" charset="0"/>
              </a:rPr>
              <a:t>Glossary:</a:t>
            </a:r>
            <a:endParaRPr b="0" dirty="0" sz="2000" i="0" lang="en-US">
              <a:solidFill>
                <a:srgbClr val="FF0000"/>
              </a:solidFill>
              <a:effectLst/>
              <a:latin typeface="Times New Roman" panose="02020603050405020304" pitchFamily="18" charset="0"/>
              <a:cs typeface="Times New Roman" panose="02020603050405020304" pitchFamily="18" charset="0"/>
            </a:endParaRPr>
          </a:p>
          <a:p>
            <a:pPr algn="just"/>
            <a:r>
              <a:rPr dirty="0" sz="2000" lang="en-US">
                <a:solidFill>
                  <a:srgbClr val="000000"/>
                </a:solidFill>
                <a:latin typeface="Times New Roman" panose="02020603050405020304" pitchFamily="18" charset="0"/>
                <a:cs typeface="Times New Roman" panose="02020603050405020304" pitchFamily="18" charset="0"/>
              </a:rPr>
              <a:t>1. Lagged behind: was left behind	2. Fascinated by: attracted to 3. Lingering: lasting for a long time 4. Receding: left behind as he walked ahead 5. Suppress: put an end to 6. Tyrant: a cruel and oppressive ruler</a:t>
            </a:r>
          </a:p>
          <a:p>
            <a:pPr algn="just"/>
            <a:br>
              <a:rPr dirty="0" lang="en-US"/>
            </a:br>
            <a:endParaRPr dirty="0" lang="en-IN"/>
          </a:p>
        </p:txBody>
      </p:sp>
      <p:sp>
        <p:nvSpPr>
          <p:cNvPr id="1048625" name="TextBox 4"/>
          <p:cNvSpPr txBox="1"/>
          <p:nvPr/>
        </p:nvSpPr>
        <p:spPr>
          <a:xfrm>
            <a:off x="8019875" y="389409"/>
            <a:ext cx="3733804" cy="4968240"/>
          </a:xfrm>
          <a:prstGeom prst="rect"/>
          <a:noFill/>
        </p:spPr>
        <p:txBody>
          <a:bodyPr wrap="square">
            <a:spAutoFit/>
          </a:bodyPr>
          <a:p>
            <a:pPr algn="ctr"/>
            <a:r>
              <a:rPr b="1" dirty="0" sz="2000" i="0" lang="en-US" u="sng">
                <a:solidFill>
                  <a:srgbClr val="7030A0"/>
                </a:solidFill>
                <a:effectLst/>
                <a:latin typeface="Times New Roman" panose="02020603050405020304" pitchFamily="18" charset="0"/>
                <a:cs typeface="Times New Roman" panose="02020603050405020304" pitchFamily="18" charset="0"/>
              </a:rPr>
              <a:t>The Child’s first demand</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little child was attracted to the toys.</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His parents called him as he was left behind.</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child ran towards the parents, but his eyes were fixed on the toys in the shop.</a:t>
            </a:r>
          </a:p>
          <a:p>
            <a:pPr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wanted to buy the toy.</a:t>
            </a:r>
            <a:endParaRPr b="0" dirty="0" sz="2000" i="0" lang="en-US">
              <a:solidFill>
                <a:srgbClr val="7030A0"/>
              </a:solidFill>
              <a:effectLst/>
              <a:latin typeface="Times New Roman" panose="02020603050405020304" pitchFamily="18" charset="0"/>
              <a:cs typeface="Times New Roman" panose="02020603050405020304" pitchFamily="18" charset="0"/>
            </a:endParaRP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His father looked at him red-eyed.</a:t>
            </a:r>
          </a:p>
          <a:p>
            <a:pPr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child was familiar to his father’s reaction.</a:t>
            </a:r>
          </a:p>
          <a:p>
            <a:pPr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His mother became emotional.</a:t>
            </a:r>
          </a:p>
          <a:p>
            <a:endParaRPr dirty="0" sz="2000" lang="en-IN">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38" name=""/>
        <p:cNvGrpSpPr/>
        <p:nvPr/>
      </p:nvGrpSpPr>
      <p:grpSpPr>
        <a:xfrm>
          <a:off x="0" y="0"/>
          <a:ext cx="0" cy="0"/>
          <a:chOff x="0" y="0"/>
          <a:chExt cx="0" cy="0"/>
        </a:xfrm>
      </p:grpSpPr>
      <p:sp>
        <p:nvSpPr>
          <p:cNvPr id="1048626" name="TextBox 3"/>
          <p:cNvSpPr txBox="1"/>
          <p:nvPr/>
        </p:nvSpPr>
        <p:spPr>
          <a:xfrm>
            <a:off x="379599" y="384973"/>
            <a:ext cx="6094602" cy="6187440"/>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It was a flowering mustard-field, pale like melting gold as it swept across miles and miles of even land. A group of dragonflies were bustling about on their gaudy purple wings, intercepting the flight of a lone black bee or butterfly in search of sweetness from the flowers. The child followed them in the air with his gaze, till one of them would still its wings and rest, and he would try to catch it. But it would go fluttering, flapping, up into the air, when he had almost caught it in his hands. Then his mother gave a cautionary call: “Come, child, come, come on to the footpath.”</a:t>
            </a:r>
          </a:p>
          <a:p>
            <a:pPr algn="just"/>
            <a:r>
              <a:rPr dirty="0" sz="2000" lang="en-US">
                <a:solidFill>
                  <a:srgbClr val="000000"/>
                </a:solidFill>
                <a:latin typeface="Times New Roman" panose="02020603050405020304" pitchFamily="18" charset="0"/>
                <a:cs typeface="Times New Roman" panose="02020603050405020304" pitchFamily="18" charset="0"/>
              </a:rPr>
              <a:t>He ran towards his parents gaily and walked abreast of them for a while, being, however, soon left behind, attracted by the little insects and worms along the footpath that were teeming out from their hiding places to enjoy the sunshine.</a:t>
            </a:r>
          </a:p>
          <a:p>
            <a:pPr algn="just"/>
            <a:r>
              <a:rPr dirty="0" sz="2000" lang="en-US">
                <a:solidFill>
                  <a:srgbClr val="000000"/>
                </a:solidFill>
                <a:latin typeface="Times New Roman" panose="02020603050405020304" pitchFamily="18" charset="0"/>
                <a:cs typeface="Times New Roman" panose="02020603050405020304" pitchFamily="18" charset="0"/>
              </a:rPr>
              <a:t>“Come, child, come!” his parents called from the shade of a grove where they had seated themselves on the edge of a well. He ran towards them.</a:t>
            </a:r>
            <a:endParaRPr dirty="0" sz="2000" lang="en-IN">
              <a:solidFill>
                <a:srgbClr val="000000"/>
              </a:solidFill>
              <a:latin typeface="Times New Roman" panose="02020603050405020304" pitchFamily="18" charset="0"/>
              <a:cs typeface="Times New Roman" panose="02020603050405020304" pitchFamily="18" charset="0"/>
            </a:endParaRPr>
          </a:p>
        </p:txBody>
      </p:sp>
      <p:sp>
        <p:nvSpPr>
          <p:cNvPr id="1048627" name="TextBox 6"/>
          <p:cNvSpPr txBox="1"/>
          <p:nvPr/>
        </p:nvSpPr>
        <p:spPr>
          <a:xfrm>
            <a:off x="6570681" y="373118"/>
            <a:ext cx="5241720" cy="3749040"/>
          </a:xfrm>
          <a:prstGeom prst="rect"/>
          <a:noFill/>
        </p:spPr>
        <p:txBody>
          <a:bodyPr wrap="square">
            <a:spAutoFit/>
          </a:bodyPr>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emotional mother asked the child to look at a flowering mustard-field, bustling dragonflies, black bees and butterflies.</a:t>
            </a:r>
          </a:p>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child followed them to catch, but unable to catch it.</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His mother called him as they started walking.</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child joined his parents, but again stopped to see the insects coming out of the soil.</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was left behind and again called by his parents.</a:t>
            </a:r>
            <a:endParaRPr dirty="0" sz="2000" lang="en-IN"/>
          </a:p>
        </p:txBody>
      </p:sp>
      <p:pic>
        <p:nvPicPr>
          <p:cNvPr id="2097157" name="Picture 2" descr="Mustard Fields of Punjab,Pakistan | Pakistan travel, Beautiful ..."/>
          <p:cNvPicPr>
            <a:picLocks noChangeAspect="1" noChangeArrowheads="1"/>
          </p:cNvPicPr>
          <p:nvPr/>
        </p:nvPicPr>
        <p:blipFill>
          <a:blip xmlns:r="http://schemas.openxmlformats.org/officeDocument/2006/relationships" r:embed="rId1"/>
          <a:srcRect/>
          <a:stretch>
            <a:fillRect/>
          </a:stretch>
        </p:blipFill>
        <p:spPr bwMode="auto">
          <a:xfrm>
            <a:off x="6570681" y="4060272"/>
            <a:ext cx="5173906" cy="2264789"/>
          </a:xfrm>
          <a:prstGeom prst="rect"/>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39" name=""/>
        <p:cNvGrpSpPr/>
        <p:nvPr/>
      </p:nvGrpSpPr>
      <p:grpSpPr>
        <a:xfrm>
          <a:off x="0" y="0"/>
          <a:ext cx="0" cy="0"/>
          <a:chOff x="0" y="0"/>
          <a:chExt cx="0" cy="0"/>
        </a:xfrm>
      </p:grpSpPr>
      <p:sp>
        <p:nvSpPr>
          <p:cNvPr id="1048628" name="TextBox 2"/>
          <p:cNvSpPr txBox="1"/>
          <p:nvPr/>
        </p:nvSpPr>
        <p:spPr>
          <a:xfrm>
            <a:off x="446713" y="448297"/>
            <a:ext cx="6094602" cy="5940088"/>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A shower of young flowers fell upon the child as he entered the </a:t>
            </a:r>
            <a:r>
              <a:rPr b="1" dirty="0" sz="2000" lang="en-US" u="sng">
                <a:solidFill>
                  <a:srgbClr val="000000"/>
                </a:solidFill>
                <a:latin typeface="Times New Roman" panose="02020603050405020304" pitchFamily="18" charset="0"/>
                <a:cs typeface="Times New Roman" panose="02020603050405020304" pitchFamily="18" charset="0"/>
              </a:rPr>
              <a:t>grove</a:t>
            </a:r>
            <a:r>
              <a:rPr dirty="0" sz="2000" lang="en-US">
                <a:solidFill>
                  <a:srgbClr val="000000"/>
                </a:solidFill>
                <a:latin typeface="Times New Roman" panose="02020603050405020304" pitchFamily="18" charset="0"/>
                <a:cs typeface="Times New Roman" panose="02020603050405020304" pitchFamily="18" charset="0"/>
              </a:rPr>
              <a:t>, and, forgetting his parents, he began to gather the raining petals in his hands. But lo! he heard the cooing of doves and ran towards his parents, shouting, “The dove! The dove!” The raining petals dropped from his forgotten hands.</a:t>
            </a:r>
          </a:p>
          <a:p>
            <a:pPr algn="just"/>
            <a:r>
              <a:rPr dirty="0" sz="2000" lang="en-US">
                <a:solidFill>
                  <a:srgbClr val="000000"/>
                </a:solidFill>
                <a:latin typeface="Times New Roman" panose="02020603050405020304" pitchFamily="18" charset="0"/>
                <a:cs typeface="Times New Roman" panose="02020603050405020304" pitchFamily="18" charset="0"/>
              </a:rPr>
              <a:t>“Come, child, come!” they called to the child, who had now gone running in wild </a:t>
            </a:r>
            <a:r>
              <a:rPr b="1" dirty="0" sz="2000" lang="en-US" u="sng">
                <a:solidFill>
                  <a:srgbClr val="000000"/>
                </a:solidFill>
                <a:latin typeface="Times New Roman" panose="02020603050405020304" pitchFamily="18" charset="0"/>
                <a:cs typeface="Times New Roman" panose="02020603050405020304" pitchFamily="18" charset="0"/>
              </a:rPr>
              <a:t>capers</a:t>
            </a:r>
            <a:r>
              <a:rPr dirty="0" sz="2000" lang="en-US">
                <a:solidFill>
                  <a:srgbClr val="000000"/>
                </a:solidFill>
                <a:latin typeface="Times New Roman" panose="02020603050405020304" pitchFamily="18" charset="0"/>
                <a:cs typeface="Times New Roman" panose="02020603050405020304" pitchFamily="18" charset="0"/>
              </a:rPr>
              <a:t> round the banyan tree, and gathering him up they took the narrow, winding footpath which led to the fair through the mustard fields.</a:t>
            </a:r>
          </a:p>
          <a:p>
            <a:pPr algn="just"/>
            <a:r>
              <a:rPr dirty="0" sz="2000" lang="en-US">
                <a:solidFill>
                  <a:srgbClr val="000000"/>
                </a:solidFill>
                <a:latin typeface="Times New Roman" panose="02020603050405020304" pitchFamily="18" charset="0"/>
                <a:cs typeface="Times New Roman" panose="02020603050405020304" pitchFamily="18" charset="0"/>
              </a:rPr>
              <a:t>As they neared the village the child could see many other footpaths full of </a:t>
            </a:r>
            <a:r>
              <a:rPr b="1" dirty="0" sz="2000" lang="en-US" u="sng">
                <a:solidFill>
                  <a:srgbClr val="000000"/>
                </a:solidFill>
                <a:latin typeface="Times New Roman" panose="02020603050405020304" pitchFamily="18" charset="0"/>
                <a:cs typeface="Times New Roman" panose="02020603050405020304" pitchFamily="18" charset="0"/>
              </a:rPr>
              <a:t>throngs</a:t>
            </a:r>
            <a:r>
              <a:rPr dirty="0" sz="2000" lang="en-US">
                <a:solidFill>
                  <a:srgbClr val="000000"/>
                </a:solidFill>
                <a:latin typeface="Times New Roman" panose="02020603050405020304" pitchFamily="18" charset="0"/>
                <a:cs typeface="Times New Roman" panose="02020603050405020304" pitchFamily="18" charset="0"/>
              </a:rPr>
              <a:t>, </a:t>
            </a:r>
            <a:r>
              <a:rPr b="1" dirty="0" sz="2000" lang="en-US" u="sng">
                <a:solidFill>
                  <a:srgbClr val="000000"/>
                </a:solidFill>
                <a:latin typeface="Times New Roman" panose="02020603050405020304" pitchFamily="18" charset="0"/>
                <a:cs typeface="Times New Roman" panose="02020603050405020304" pitchFamily="18" charset="0"/>
              </a:rPr>
              <a:t>converging</a:t>
            </a:r>
            <a:r>
              <a:rPr dirty="0" sz="2000" lang="en-US">
                <a:solidFill>
                  <a:srgbClr val="000000"/>
                </a:solidFill>
                <a:latin typeface="Times New Roman" panose="02020603050405020304" pitchFamily="18" charset="0"/>
                <a:cs typeface="Times New Roman" panose="02020603050405020304" pitchFamily="18" charset="0"/>
              </a:rPr>
              <a:t> to the whirlpool of the fair, and felt at once repelled and fascinated by the confusion of the world he was entering.</a:t>
            </a:r>
          </a:p>
          <a:p>
            <a:pPr algn="just"/>
            <a:r>
              <a:rPr dirty="0" sz="2000" lang="en-US">
                <a:solidFill>
                  <a:srgbClr val="FF0000"/>
                </a:solidFill>
                <a:latin typeface="Times New Roman" panose="02020603050405020304" pitchFamily="18" charset="0"/>
                <a:cs typeface="Times New Roman" panose="02020603050405020304" pitchFamily="18" charset="0"/>
              </a:rPr>
              <a:t>Glossary:</a:t>
            </a:r>
            <a:r>
              <a:rPr dirty="0" sz="2000" lang="en-US">
                <a:solidFill>
                  <a:srgbClr val="000000"/>
                </a:solidFill>
                <a:latin typeface="Times New Roman" panose="02020603050405020304" pitchFamily="18" charset="0"/>
                <a:cs typeface="Times New Roman" panose="02020603050405020304" pitchFamily="18" charset="0"/>
              </a:rPr>
              <a:t> </a:t>
            </a:r>
          </a:p>
          <a:p>
            <a:pPr algn="just"/>
            <a:r>
              <a:rPr dirty="0" sz="2000" lang="en-US">
                <a:solidFill>
                  <a:srgbClr val="000000"/>
                </a:solidFill>
                <a:latin typeface="Times New Roman" panose="02020603050405020304" pitchFamily="18" charset="0"/>
                <a:cs typeface="Times New Roman" panose="02020603050405020304" pitchFamily="18" charset="0"/>
              </a:rPr>
              <a:t>Grove: 		a small wood or group of trees</a:t>
            </a:r>
          </a:p>
          <a:p>
            <a:pPr algn="just"/>
            <a:r>
              <a:rPr dirty="0" sz="2000" lang="en-US">
                <a:solidFill>
                  <a:srgbClr val="000000"/>
                </a:solidFill>
                <a:latin typeface="Times New Roman" panose="02020603050405020304" pitchFamily="18" charset="0"/>
                <a:cs typeface="Times New Roman" panose="02020603050405020304" pitchFamily="18" charset="0"/>
              </a:rPr>
              <a:t>Capers: 		a playful skipping movement</a:t>
            </a:r>
          </a:p>
          <a:p>
            <a:pPr algn="just"/>
            <a:r>
              <a:rPr dirty="0" sz="2000" lang="en-US">
                <a:solidFill>
                  <a:srgbClr val="000000"/>
                </a:solidFill>
                <a:latin typeface="Times New Roman" panose="02020603050405020304" pitchFamily="18" charset="0"/>
                <a:cs typeface="Times New Roman" panose="02020603050405020304" pitchFamily="18" charset="0"/>
              </a:rPr>
              <a:t>Throngs: 	huge crowds</a:t>
            </a:r>
          </a:p>
          <a:p>
            <a:pPr algn="just"/>
            <a:r>
              <a:rPr dirty="0" sz="2000" lang="en-US">
                <a:solidFill>
                  <a:srgbClr val="000000"/>
                </a:solidFill>
                <a:latin typeface="Times New Roman" panose="02020603050405020304" pitchFamily="18" charset="0"/>
                <a:cs typeface="Times New Roman" panose="02020603050405020304" pitchFamily="18" charset="0"/>
              </a:rPr>
              <a:t>Converging: 	gathering</a:t>
            </a:r>
            <a:endParaRPr dirty="0" sz="2000" lang="en-IN">
              <a:solidFill>
                <a:srgbClr val="000000"/>
              </a:solidFill>
              <a:latin typeface="Times New Roman" panose="02020603050405020304" pitchFamily="18" charset="0"/>
              <a:cs typeface="Times New Roman" panose="02020603050405020304" pitchFamily="18" charset="0"/>
            </a:endParaRPr>
          </a:p>
        </p:txBody>
      </p:sp>
      <p:sp>
        <p:nvSpPr>
          <p:cNvPr id="1048629" name="TextBox 1"/>
          <p:cNvSpPr txBox="1"/>
          <p:nvPr/>
        </p:nvSpPr>
        <p:spPr>
          <a:xfrm>
            <a:off x="6570681" y="373118"/>
            <a:ext cx="5241720" cy="4401205"/>
          </a:xfrm>
          <a:prstGeom prst="rect"/>
          <a:noFill/>
        </p:spPr>
        <p:txBody>
          <a:bodyPr wrap="square">
            <a:spAutoFit/>
          </a:bodyPr>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child joined his parents in the grove.</a:t>
            </a:r>
          </a:p>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He was welcomed by a shower of flowers.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started collecting the raining petals.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Just then he heard the cooing of the doves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started chasing the birds and dropped the petals.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parents again called the child.</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They started marching towards the fair through the mustard fields.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As they neared the village, the child experienced a huge crowd from all direction.</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child was initially confused but felt attracted later.</a:t>
            </a:r>
          </a:p>
          <a:p>
            <a:pPr algn="just" indent="-342900" marL="342900">
              <a:buFont typeface="Arial" panose="020B0604020202020204" pitchFamily="34" charset="0"/>
              <a:buChar char="•"/>
            </a:pPr>
            <a:endParaRPr dirty="0" sz="2000" lang="en-IN"/>
          </a:p>
        </p:txBody>
      </p:sp>
      <p:pic>
        <p:nvPicPr>
          <p:cNvPr id="2097158" name="Picture 5"/>
          <p:cNvPicPr>
            <a:picLocks noChangeAspect="1"/>
          </p:cNvPicPr>
          <p:nvPr/>
        </p:nvPicPr>
        <p:blipFill>
          <a:blip xmlns:r="http://schemas.openxmlformats.org/officeDocument/2006/relationships" r:embed="rId1"/>
          <a:stretch>
            <a:fillRect/>
          </a:stretch>
        </p:blipFill>
        <p:spPr>
          <a:xfrm>
            <a:off x="6975565" y="4416553"/>
            <a:ext cx="3384587" cy="2068330"/>
          </a:xfrm>
          <a:prstGeom prst="rect"/>
        </p:spPr>
      </p:pic>
      <p:sp>
        <p:nvSpPr>
          <p:cNvPr id="1048630" name="TextBox 6"/>
          <p:cNvSpPr txBox="1"/>
          <p:nvPr/>
        </p:nvSpPr>
        <p:spPr>
          <a:xfrm>
            <a:off x="10524744" y="5166360"/>
            <a:ext cx="1133856" cy="523220"/>
          </a:xfrm>
          <a:prstGeom prst="rect"/>
          <a:noFill/>
        </p:spPr>
        <p:txBody>
          <a:bodyPr rtlCol="0" wrap="square">
            <a:spAutoFit/>
          </a:bodyPr>
          <a:p>
            <a:r>
              <a:rPr b="1" dirty="0" sz="2800" lang="en-IN">
                <a:solidFill>
                  <a:srgbClr val="FF0000"/>
                </a:solidFill>
                <a:latin typeface="Arial Black" panose="020B0A04020102020204" pitchFamily="34" charset="0"/>
                <a:cs typeface="Times New Roman" panose="02020603050405020304" pitchFamily="18" charset="0"/>
              </a:rPr>
              <a:t>Dove</a:t>
            </a:r>
            <a:r>
              <a:rPr b="1" dirty="0" lang="en-IN">
                <a:solidFill>
                  <a:srgbClr val="FF0000"/>
                </a:solidFill>
                <a:latin typeface="Arial Black" panose="020B0A04020102020204" pitchFamily="34" charset="0"/>
                <a:cs typeface="Times New Roman" panose="02020603050405020304"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0" name=""/>
        <p:cNvGrpSpPr/>
        <p:nvPr/>
      </p:nvGrpSpPr>
      <p:grpSpPr>
        <a:xfrm>
          <a:off x="0" y="0"/>
          <a:ext cx="0" cy="0"/>
          <a:chOff x="0" y="0"/>
          <a:chExt cx="0" cy="0"/>
        </a:xfrm>
      </p:grpSpPr>
      <p:sp>
        <p:nvSpPr>
          <p:cNvPr id="1048631" name="TextBox 2"/>
          <p:cNvSpPr txBox="1"/>
          <p:nvPr/>
        </p:nvSpPr>
        <p:spPr>
          <a:xfrm>
            <a:off x="532638" y="443359"/>
            <a:ext cx="6094476" cy="5940088"/>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A sweetmeat seller hawked, “</a:t>
            </a:r>
            <a:r>
              <a:rPr dirty="0" sz="2000" lang="en-US" err="1">
                <a:solidFill>
                  <a:srgbClr val="000000"/>
                </a:solidFill>
                <a:latin typeface="Times New Roman" panose="02020603050405020304" pitchFamily="18" charset="0"/>
                <a:cs typeface="Times New Roman" panose="02020603050405020304" pitchFamily="18" charset="0"/>
              </a:rPr>
              <a:t>gulab-jaman</a:t>
            </a:r>
            <a:r>
              <a:rPr dirty="0" sz="2000" lang="en-US">
                <a:solidFill>
                  <a:srgbClr val="000000"/>
                </a:solidFill>
                <a:latin typeface="Times New Roman" panose="02020603050405020304" pitchFamily="18" charset="0"/>
                <a:cs typeface="Times New Roman" panose="02020603050405020304" pitchFamily="18" charset="0"/>
              </a:rPr>
              <a:t>, </a:t>
            </a:r>
            <a:r>
              <a:rPr dirty="0" sz="2000" lang="en-US" err="1">
                <a:solidFill>
                  <a:srgbClr val="000000"/>
                </a:solidFill>
                <a:latin typeface="Times New Roman" panose="02020603050405020304" pitchFamily="18" charset="0"/>
                <a:cs typeface="Times New Roman" panose="02020603050405020304" pitchFamily="18" charset="0"/>
              </a:rPr>
              <a:t>rasagulla</a:t>
            </a:r>
            <a:r>
              <a:rPr dirty="0" sz="2000" lang="en-US">
                <a:solidFill>
                  <a:srgbClr val="000000"/>
                </a:solidFill>
                <a:latin typeface="Times New Roman" panose="02020603050405020304" pitchFamily="18" charset="0"/>
                <a:cs typeface="Times New Roman" panose="02020603050405020304" pitchFamily="18" charset="0"/>
              </a:rPr>
              <a:t>, burfi, jalebi,” at the corner of the entrance and a crowd pressed round his counter at the foot of an architecture of many </a:t>
            </a:r>
            <a:r>
              <a:rPr dirty="0" sz="2000" lang="en-US" err="1">
                <a:solidFill>
                  <a:srgbClr val="000000"/>
                </a:solidFill>
                <a:latin typeface="Times New Roman" panose="02020603050405020304" pitchFamily="18" charset="0"/>
                <a:cs typeface="Times New Roman" panose="02020603050405020304" pitchFamily="18" charset="0"/>
              </a:rPr>
              <a:t>coloured</a:t>
            </a:r>
            <a:r>
              <a:rPr dirty="0" sz="2000" lang="en-US">
                <a:solidFill>
                  <a:srgbClr val="000000"/>
                </a:solidFill>
                <a:latin typeface="Times New Roman" panose="02020603050405020304" pitchFamily="18" charset="0"/>
                <a:cs typeface="Times New Roman" panose="02020603050405020304" pitchFamily="18" charset="0"/>
              </a:rPr>
              <a:t> sweets, decorated with leaves of silver and gold. The child stared open-eyed and his mouth watered for the burfi that was his </a:t>
            </a:r>
            <a:r>
              <a:rPr dirty="0" sz="2000" lang="en-US" err="1">
                <a:solidFill>
                  <a:srgbClr val="000000"/>
                </a:solidFill>
                <a:latin typeface="Times New Roman" panose="02020603050405020304" pitchFamily="18" charset="0"/>
                <a:cs typeface="Times New Roman" panose="02020603050405020304" pitchFamily="18" charset="0"/>
              </a:rPr>
              <a:t>favourite</a:t>
            </a:r>
            <a:r>
              <a:rPr dirty="0" sz="2000" lang="en-US">
                <a:solidFill>
                  <a:srgbClr val="000000"/>
                </a:solidFill>
                <a:latin typeface="Times New Roman" panose="02020603050405020304" pitchFamily="18" charset="0"/>
                <a:cs typeface="Times New Roman" panose="02020603050405020304" pitchFamily="18" charset="0"/>
              </a:rPr>
              <a:t> sweet. “I want that burfi,” he slowly murmured. But he half knew as he begged that his plea would not be </a:t>
            </a:r>
            <a:r>
              <a:rPr b="1" dirty="0" sz="2000" lang="en-US" u="sng">
                <a:solidFill>
                  <a:srgbClr val="000000"/>
                </a:solidFill>
                <a:latin typeface="Times New Roman" panose="02020603050405020304" pitchFamily="18" charset="0"/>
                <a:cs typeface="Times New Roman" panose="02020603050405020304" pitchFamily="18" charset="0"/>
              </a:rPr>
              <a:t>heeded </a:t>
            </a:r>
            <a:r>
              <a:rPr dirty="0" sz="2000" lang="en-US">
                <a:solidFill>
                  <a:srgbClr val="000000"/>
                </a:solidFill>
                <a:latin typeface="Times New Roman" panose="02020603050405020304" pitchFamily="18" charset="0"/>
                <a:cs typeface="Times New Roman" panose="02020603050405020304" pitchFamily="18" charset="0"/>
              </a:rPr>
              <a:t>because his</a:t>
            </a:r>
            <a:br>
              <a:rPr dirty="0" sz="2000" lang="en-US">
                <a:solidFill>
                  <a:srgbClr val="000000"/>
                </a:solidFill>
                <a:latin typeface="Times New Roman" panose="02020603050405020304" pitchFamily="18" charset="0"/>
                <a:cs typeface="Times New Roman" panose="02020603050405020304" pitchFamily="18" charset="0"/>
              </a:rPr>
            </a:br>
            <a:r>
              <a:rPr dirty="0" sz="2000" lang="en-US">
                <a:solidFill>
                  <a:srgbClr val="000000"/>
                </a:solidFill>
                <a:latin typeface="Times New Roman" panose="02020603050405020304" pitchFamily="18" charset="0"/>
                <a:cs typeface="Times New Roman" panose="02020603050405020304" pitchFamily="18" charset="0"/>
              </a:rPr>
              <a:t>parents would say he was greedy. So without waiting for an answer he moved on.</a:t>
            </a:r>
          </a:p>
          <a:p>
            <a:pPr algn="just"/>
            <a:r>
              <a:rPr dirty="0" sz="2000" lang="en-US">
                <a:solidFill>
                  <a:srgbClr val="000000"/>
                </a:solidFill>
                <a:latin typeface="Times New Roman" panose="02020603050405020304" pitchFamily="18" charset="0"/>
                <a:cs typeface="Times New Roman" panose="02020603050405020304" pitchFamily="18" charset="0"/>
              </a:rPr>
              <a:t>A flower-seller hawked, “A garland of </a:t>
            </a:r>
            <a:r>
              <a:rPr dirty="0" sz="2000" lang="en-US" err="1">
                <a:solidFill>
                  <a:srgbClr val="000000"/>
                </a:solidFill>
                <a:latin typeface="Times New Roman" panose="02020603050405020304" pitchFamily="18" charset="0"/>
                <a:cs typeface="Times New Roman" panose="02020603050405020304" pitchFamily="18" charset="0"/>
              </a:rPr>
              <a:t>gulmohur</a:t>
            </a:r>
            <a:r>
              <a:rPr dirty="0" sz="2000" lang="en-US">
                <a:solidFill>
                  <a:srgbClr val="000000"/>
                </a:solidFill>
                <a:latin typeface="Times New Roman" panose="02020603050405020304" pitchFamily="18" charset="0"/>
                <a:cs typeface="Times New Roman" panose="02020603050405020304" pitchFamily="18" charset="0"/>
              </a:rPr>
              <a:t>, a garland of </a:t>
            </a:r>
            <a:r>
              <a:rPr dirty="0" sz="2000" lang="en-US" err="1">
                <a:solidFill>
                  <a:srgbClr val="000000"/>
                </a:solidFill>
                <a:latin typeface="Times New Roman" panose="02020603050405020304" pitchFamily="18" charset="0"/>
                <a:cs typeface="Times New Roman" panose="02020603050405020304" pitchFamily="18" charset="0"/>
              </a:rPr>
              <a:t>gulmohur</a:t>
            </a:r>
            <a:r>
              <a:rPr dirty="0" sz="2000" lang="en-US">
                <a:solidFill>
                  <a:srgbClr val="000000"/>
                </a:solidFill>
                <a:latin typeface="Times New Roman" panose="02020603050405020304" pitchFamily="18" charset="0"/>
                <a:cs typeface="Times New Roman" panose="02020603050405020304" pitchFamily="18" charset="0"/>
              </a:rPr>
              <a:t>!” The child seemed irresistibly drawn. He went towards the basket where the flowers lay heaped and half murmured, “I want that garland.” But he well knew his parents would refuse to buy him those flowers because they would say that they were cheap. So, without waiting for an answer, he moved on.</a:t>
            </a:r>
          </a:p>
          <a:p>
            <a:pPr algn="just"/>
            <a:r>
              <a:rPr dirty="0" sz="2000" lang="en-IN">
                <a:solidFill>
                  <a:srgbClr val="FF0000"/>
                </a:solidFill>
                <a:latin typeface="Times New Roman" panose="02020603050405020304" pitchFamily="18" charset="0"/>
                <a:cs typeface="Times New Roman" panose="02020603050405020304" pitchFamily="18" charset="0"/>
              </a:rPr>
              <a:t>Glossary: </a:t>
            </a:r>
          </a:p>
          <a:p>
            <a:pPr algn="just"/>
            <a:r>
              <a:rPr dirty="0" sz="2000" lang="en-IN">
                <a:solidFill>
                  <a:srgbClr val="000000"/>
                </a:solidFill>
                <a:latin typeface="Times New Roman" panose="02020603050405020304" pitchFamily="18" charset="0"/>
                <a:cs typeface="Times New Roman" panose="02020603050405020304" pitchFamily="18" charset="0"/>
              </a:rPr>
              <a:t>Heeded: paid attention to</a:t>
            </a:r>
          </a:p>
        </p:txBody>
      </p:sp>
      <p:sp>
        <p:nvSpPr>
          <p:cNvPr id="1048632" name="TextBox 4"/>
          <p:cNvSpPr txBox="1"/>
          <p:nvPr/>
        </p:nvSpPr>
        <p:spPr>
          <a:xfrm>
            <a:off x="6570681" y="427982"/>
            <a:ext cx="5241720" cy="5632311"/>
          </a:xfrm>
          <a:prstGeom prst="rect"/>
          <a:noFill/>
        </p:spPr>
        <p:txBody>
          <a:bodyPr wrap="square">
            <a:spAutoFit/>
          </a:bodyPr>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At the entrance of the fair, a sweetmeat seller set up his shop.</a:t>
            </a:r>
          </a:p>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He was selling various sweets.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sweets were displayed at various heights and decorated with leaves of silver and gold.</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child’s mouth watered for the burfi.</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wanted the burfi, but he knew that his parents would not allow him.</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Next, he saw a flower-seller selling garland of </a:t>
            </a:r>
            <a:r>
              <a:rPr dirty="0" sz="2000" lang="en-US" err="1">
                <a:solidFill>
                  <a:srgbClr val="7030A0"/>
                </a:solidFill>
                <a:latin typeface="Times New Roman" panose="02020603050405020304" pitchFamily="18" charset="0"/>
                <a:cs typeface="Times New Roman" panose="02020603050405020304" pitchFamily="18" charset="0"/>
              </a:rPr>
              <a:t>gulmohur</a:t>
            </a:r>
            <a:r>
              <a:rPr dirty="0" sz="2000" lang="en-US">
                <a:solidFill>
                  <a:srgbClr val="7030A0"/>
                </a:solidFill>
                <a:latin typeface="Times New Roman" panose="02020603050405020304" pitchFamily="18" charset="0"/>
                <a:cs typeface="Times New Roman" panose="02020603050405020304" pitchFamily="18" charset="0"/>
              </a:rPr>
              <a:t>.</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boy wanted one of the garlands and went towards the basket of flowers.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boy knew very well that his demands were not be fulfilled by the parents.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They would refuse to buy the </a:t>
            </a:r>
            <a:r>
              <a:rPr dirty="0" sz="2000" lang="en-US" err="1">
                <a:solidFill>
                  <a:srgbClr val="7030A0"/>
                </a:solidFill>
                <a:latin typeface="Times New Roman" panose="02020603050405020304" pitchFamily="18" charset="0"/>
                <a:cs typeface="Times New Roman" panose="02020603050405020304" pitchFamily="18" charset="0"/>
              </a:rPr>
              <a:t>floweres</a:t>
            </a:r>
            <a:r>
              <a:rPr dirty="0" sz="2000" lang="en-US">
                <a:solidFill>
                  <a:srgbClr val="7030A0"/>
                </a:solidFill>
                <a:latin typeface="Times New Roman" panose="02020603050405020304" pitchFamily="18" charset="0"/>
                <a:cs typeface="Times New Roman" panose="02020603050405020304" pitchFamily="18" charset="0"/>
              </a:rPr>
              <a:t> saying they were cheap.</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So, the boy moved on in the fair.</a:t>
            </a:r>
          </a:p>
          <a:p>
            <a:pPr algn="just" indent="-342900" marL="342900">
              <a:buFont typeface="Arial" panose="020B0604020202020204" pitchFamily="34" charset="0"/>
              <a:buChar char="•"/>
            </a:pPr>
            <a:endParaRPr dirty="0" sz="2000" lang="en-I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1" name=""/>
        <p:cNvGrpSpPr/>
        <p:nvPr/>
      </p:nvGrpSpPr>
      <p:grpSpPr>
        <a:xfrm>
          <a:off x="0" y="0"/>
          <a:ext cx="0" cy="0"/>
          <a:chOff x="0" y="0"/>
          <a:chExt cx="0" cy="0"/>
        </a:xfrm>
      </p:grpSpPr>
      <p:sp>
        <p:nvSpPr>
          <p:cNvPr id="1048633" name="TextBox 2"/>
          <p:cNvSpPr txBox="1"/>
          <p:nvPr/>
        </p:nvSpPr>
        <p:spPr>
          <a:xfrm>
            <a:off x="450342" y="383370"/>
            <a:ext cx="6094476" cy="5940088"/>
          </a:xfrm>
          <a:prstGeom prst="rect"/>
          <a:noFill/>
        </p:spPr>
        <p:txBody>
          <a:bodyPr wrap="square">
            <a:spAutoFit/>
          </a:bodyPr>
          <a:p>
            <a:pPr algn="just"/>
            <a:r>
              <a:rPr dirty="0" sz="2000" lang="en-US">
                <a:solidFill>
                  <a:srgbClr val="000000"/>
                </a:solidFill>
                <a:latin typeface="Times New Roman" panose="02020603050405020304" pitchFamily="18" charset="0"/>
                <a:cs typeface="Times New Roman" panose="02020603050405020304" pitchFamily="18" charset="0"/>
              </a:rPr>
              <a:t>A man stood holding a pole with yellow, red, green and purple balloons flying from it. The child was simply carried away by the rainbow glory of their silken </a:t>
            </a:r>
            <a:r>
              <a:rPr dirty="0" sz="2000" lang="en-US" err="1">
                <a:solidFill>
                  <a:srgbClr val="000000"/>
                </a:solidFill>
                <a:latin typeface="Times New Roman" panose="02020603050405020304" pitchFamily="18" charset="0"/>
                <a:cs typeface="Times New Roman" panose="02020603050405020304" pitchFamily="18" charset="0"/>
              </a:rPr>
              <a:t>colours</a:t>
            </a:r>
            <a:r>
              <a:rPr dirty="0" sz="2000" lang="en-US">
                <a:solidFill>
                  <a:srgbClr val="000000"/>
                </a:solidFill>
                <a:latin typeface="Times New Roman" panose="02020603050405020304" pitchFamily="18" charset="0"/>
                <a:cs typeface="Times New Roman" panose="02020603050405020304" pitchFamily="18" charset="0"/>
              </a:rPr>
              <a:t> and he was filled with an </a:t>
            </a:r>
            <a:r>
              <a:rPr b="1" dirty="0" sz="2000" lang="en-US" u="sng">
                <a:solidFill>
                  <a:srgbClr val="000000"/>
                </a:solidFill>
                <a:latin typeface="Times New Roman" panose="02020603050405020304" pitchFamily="18" charset="0"/>
                <a:cs typeface="Times New Roman" panose="02020603050405020304" pitchFamily="18" charset="0"/>
              </a:rPr>
              <a:t>overwhelming</a:t>
            </a:r>
            <a:r>
              <a:rPr dirty="0" sz="2000" lang="en-US">
                <a:solidFill>
                  <a:srgbClr val="000000"/>
                </a:solidFill>
                <a:latin typeface="Times New Roman" panose="02020603050405020304" pitchFamily="18" charset="0"/>
                <a:cs typeface="Times New Roman" panose="02020603050405020304" pitchFamily="18" charset="0"/>
              </a:rPr>
              <a:t> desire to possess them all. But he well knew his parents would never buy him the balloons because they would say he was too old to play with such toys. So he walked on further.</a:t>
            </a:r>
          </a:p>
          <a:p>
            <a:pPr algn="just"/>
            <a:r>
              <a:rPr dirty="0" sz="2000" lang="en-US">
                <a:solidFill>
                  <a:srgbClr val="000000"/>
                </a:solidFill>
                <a:latin typeface="Times New Roman" panose="02020603050405020304" pitchFamily="18" charset="0"/>
                <a:cs typeface="Times New Roman" panose="02020603050405020304" pitchFamily="18" charset="0"/>
              </a:rPr>
              <a:t>A snake-charmer stood playing a flute to a snake which coiled itself in a basket, its head raised in a graceful bend like the neck of a swan, while the music stole into its invisible ears like the gentle rippling of an invisible waterfall. The child went towards the snake-charmer. But, knowing his parents had </a:t>
            </a:r>
            <a:r>
              <a:rPr b="1" dirty="0" sz="2000" lang="en-US" u="sng">
                <a:solidFill>
                  <a:srgbClr val="000000"/>
                </a:solidFill>
                <a:latin typeface="Times New Roman" panose="02020603050405020304" pitchFamily="18" charset="0"/>
                <a:cs typeface="Times New Roman" panose="02020603050405020304" pitchFamily="18" charset="0"/>
              </a:rPr>
              <a:t>forbidden</a:t>
            </a:r>
            <a:r>
              <a:rPr dirty="0" sz="2000" lang="en-US">
                <a:solidFill>
                  <a:srgbClr val="000000"/>
                </a:solidFill>
                <a:latin typeface="Times New Roman" panose="02020603050405020304" pitchFamily="18" charset="0"/>
                <a:cs typeface="Times New Roman" panose="02020603050405020304" pitchFamily="18" charset="0"/>
              </a:rPr>
              <a:t> him to hear such </a:t>
            </a:r>
            <a:r>
              <a:rPr b="1" dirty="0" sz="2000" lang="en-US" u="sng">
                <a:solidFill>
                  <a:srgbClr val="000000"/>
                </a:solidFill>
                <a:latin typeface="Times New Roman" panose="02020603050405020304" pitchFamily="18" charset="0"/>
                <a:cs typeface="Times New Roman" panose="02020603050405020304" pitchFamily="18" charset="0"/>
              </a:rPr>
              <a:t>coarse</a:t>
            </a:r>
            <a:r>
              <a:rPr dirty="0" sz="2000" lang="en-US">
                <a:solidFill>
                  <a:srgbClr val="000000"/>
                </a:solidFill>
                <a:latin typeface="Times New Roman" panose="02020603050405020304" pitchFamily="18" charset="0"/>
                <a:cs typeface="Times New Roman" panose="02020603050405020304" pitchFamily="18" charset="0"/>
              </a:rPr>
              <a:t> music as the snake-charmer played, he proceeded farther.</a:t>
            </a:r>
          </a:p>
          <a:p>
            <a:pPr algn="just"/>
            <a:r>
              <a:rPr b="1" dirty="0" sz="2000" lang="en-US">
                <a:solidFill>
                  <a:srgbClr val="FF0000"/>
                </a:solidFill>
                <a:latin typeface="Times New Roman" panose="02020603050405020304" pitchFamily="18" charset="0"/>
                <a:cs typeface="Times New Roman" panose="02020603050405020304" pitchFamily="18" charset="0"/>
              </a:rPr>
              <a:t>Glossary:</a:t>
            </a:r>
          </a:p>
          <a:p>
            <a:pPr algn="just"/>
            <a:r>
              <a:rPr dirty="0" sz="2000" lang="en-US">
                <a:solidFill>
                  <a:srgbClr val="000000"/>
                </a:solidFill>
                <a:latin typeface="Times New Roman" panose="02020603050405020304" pitchFamily="18" charset="0"/>
                <a:cs typeface="Times New Roman" panose="02020603050405020304" pitchFamily="18" charset="0"/>
              </a:rPr>
              <a:t>Overwhelming: a very strong emotion</a:t>
            </a:r>
          </a:p>
          <a:p>
            <a:pPr algn="just"/>
            <a:r>
              <a:rPr dirty="0" sz="2000" lang="en-US">
                <a:solidFill>
                  <a:srgbClr val="000000"/>
                </a:solidFill>
                <a:latin typeface="Times New Roman" panose="02020603050405020304" pitchFamily="18" charset="0"/>
                <a:cs typeface="Times New Roman" panose="02020603050405020304" pitchFamily="18" charset="0"/>
              </a:rPr>
              <a:t>Forbidden: not allowed</a:t>
            </a:r>
          </a:p>
          <a:p>
            <a:pPr algn="just"/>
            <a:r>
              <a:rPr dirty="0" sz="2000" lang="en-US">
                <a:solidFill>
                  <a:srgbClr val="000000"/>
                </a:solidFill>
                <a:latin typeface="Times New Roman" panose="02020603050405020304" pitchFamily="18" charset="0"/>
                <a:cs typeface="Times New Roman" panose="02020603050405020304" pitchFamily="18" charset="0"/>
              </a:rPr>
              <a:t>Coarse: unpleasant</a:t>
            </a:r>
            <a:endParaRPr dirty="0" sz="2000" lang="en-IN">
              <a:solidFill>
                <a:srgbClr val="000000"/>
              </a:solidFill>
              <a:latin typeface="Times New Roman" panose="02020603050405020304" pitchFamily="18" charset="0"/>
              <a:cs typeface="Times New Roman" panose="02020603050405020304" pitchFamily="18" charset="0"/>
            </a:endParaRPr>
          </a:p>
        </p:txBody>
      </p:sp>
      <p:sp>
        <p:nvSpPr>
          <p:cNvPr id="1048634" name="TextBox 4"/>
          <p:cNvSpPr txBox="1"/>
          <p:nvPr/>
        </p:nvSpPr>
        <p:spPr>
          <a:xfrm>
            <a:off x="6570681" y="427982"/>
            <a:ext cx="5241720" cy="5324535"/>
          </a:xfrm>
          <a:prstGeom prst="rect"/>
          <a:noFill/>
        </p:spPr>
        <p:txBody>
          <a:bodyPr wrap="square">
            <a:spAutoFit/>
          </a:bodyPr>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boy saw the balloon seller selling balloons of different  </a:t>
            </a:r>
            <a:r>
              <a:rPr b="0" dirty="0" sz="2000" i="0" lang="en-US" err="1">
                <a:solidFill>
                  <a:srgbClr val="7030A0"/>
                </a:solidFill>
                <a:effectLst/>
                <a:latin typeface="Times New Roman" panose="02020603050405020304" pitchFamily="18" charset="0"/>
                <a:cs typeface="Times New Roman" panose="02020603050405020304" pitchFamily="18" charset="0"/>
              </a:rPr>
              <a:t>colours</a:t>
            </a:r>
            <a:r>
              <a:rPr b="0" dirty="0" sz="2000" i="0" lang="en-US">
                <a:solidFill>
                  <a:srgbClr val="7030A0"/>
                </a:solidFill>
                <a:effectLst/>
                <a:latin typeface="Times New Roman" panose="02020603050405020304" pitchFamily="18" charset="0"/>
                <a:cs typeface="Times New Roman" panose="02020603050405020304" pitchFamily="18" charset="0"/>
              </a:rPr>
              <a:t>. </a:t>
            </a:r>
          </a:p>
          <a:p>
            <a:pPr algn="just" indent="-342900" marL="342900">
              <a:buFont typeface="Arial" panose="020B0604020202020204" pitchFamily="34" charset="0"/>
              <a:buChar char="•"/>
            </a:pPr>
            <a:r>
              <a:rPr b="0" dirty="0" sz="2000" i="0" lang="en-US">
                <a:solidFill>
                  <a:srgbClr val="7030A0"/>
                </a:solidFill>
                <a:effectLst/>
                <a:latin typeface="Times New Roman" panose="02020603050405020304" pitchFamily="18" charset="0"/>
                <a:cs typeface="Times New Roman" panose="02020603050405020304" pitchFamily="18" charset="0"/>
              </a:rPr>
              <a:t>The boy was attracted to shiny </a:t>
            </a:r>
            <a:r>
              <a:rPr b="0" dirty="0" sz="2000" i="0" lang="en-US" err="1">
                <a:solidFill>
                  <a:srgbClr val="7030A0"/>
                </a:solidFill>
                <a:effectLst/>
                <a:latin typeface="Times New Roman" panose="02020603050405020304" pitchFamily="18" charset="0"/>
                <a:cs typeface="Times New Roman" panose="02020603050405020304" pitchFamily="18" charset="0"/>
              </a:rPr>
              <a:t>colours</a:t>
            </a:r>
            <a:r>
              <a:rPr b="0" dirty="0" sz="2000" i="0" lang="en-US">
                <a:solidFill>
                  <a:srgbClr val="7030A0"/>
                </a:solidFill>
                <a:effectLst/>
                <a:latin typeface="Times New Roman" panose="02020603050405020304" pitchFamily="18" charset="0"/>
                <a:cs typeface="Times New Roman" panose="02020603050405020304" pitchFamily="18" charset="0"/>
              </a:rPr>
              <a:t> of balloon and wanted all of them.</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knew that his parents would not buy the balloons because he was too old to play with the balloons.</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He moved on and came across a snake-charmer. He was playing a flute to a snake</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snake coiled itself in a basket.</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Its head raised in a graceful bend like the neck of a swan.</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The child went towards the snake-charmer.</a:t>
            </a:r>
          </a:p>
          <a:p>
            <a:pPr algn="just" indent="-342900" marL="342900">
              <a:buFont typeface="Arial" panose="020B0604020202020204" pitchFamily="34" charset="0"/>
              <a:buChar char="•"/>
            </a:pPr>
            <a:r>
              <a:rPr dirty="0" sz="2000" lang="en-US">
                <a:solidFill>
                  <a:srgbClr val="7030A0"/>
                </a:solidFill>
                <a:latin typeface="Times New Roman" panose="02020603050405020304" pitchFamily="18" charset="0"/>
                <a:cs typeface="Times New Roman" panose="02020603050405020304" pitchFamily="18" charset="0"/>
              </a:rPr>
              <a:t>But moved on immediately because his parents had forbidden him to hear coarse music.</a:t>
            </a:r>
          </a:p>
          <a:p>
            <a:pPr algn="just" indent="-342900" marL="342900">
              <a:buFont typeface="Arial" panose="020B0604020202020204" pitchFamily="34" charset="0"/>
              <a:buChar char="•"/>
            </a:pPr>
            <a:endParaRPr dirty="0" sz="2000" lang="en-IN"/>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Median">
      <a:dk1>
        <a:sysClr lastClr="000000" val="windowText"/>
      </a:dk1>
      <a:lt1>
        <a:sysClr lastClr="FFFFFF" val="window"/>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algn="ctr" blurRad="38100" dir="5400000" dist="12700" rotWithShape="0">
              <a:srgbClr val="000000">
                <a:alpha val="63000"/>
              </a:srgbClr>
            </a:outerShdw>
          </a:effectLst>
        </a:effectStyle>
        <a:effectStyle>
          <a:effectLst>
            <a:outerShdw algn="ctr" blurRad="57150" dir="5400000" dist="19050" rotWithShape="0">
              <a:srgbClr val="000000">
                <a:alpha val="63000"/>
              </a:srgbClr>
            </a:outerShdw>
          </a:effectLst>
          <a:scene3d>
            <a:camera prst="orthographicFront">
              <a:rot lat="0" lon="0" rev="0"/>
            </a:camera>
            <a:lightRig dir="tl" rig="flat">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algn="tl" flip="none" sx="60000" sy="60000" tx="0" ty="0"/>
        </a:blipFill>
      </a:bgFillStyleLst>
    </a:fmtScheme>
  </a:themeElements>
</a:theme>
</file>

<file path=ppt/theme/theme2.xml><?xml version="1.0" encoding="utf-8"?>
<a:theme xmlns:a="http://schemas.openxmlformats.org/drawingml/2006/main" name="Office Theme">
  <a:themeElements>
    <a:clrScheme name="Office">
      <a:dk1>
        <a:sysClr lastClr="000000" val="windowText"/>
      </a:dk1>
      <a:lt1>
        <a:sysClr lastClr="FFFFFF" val="window"/>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ppt/theme/themeOverride1.xml><?xml version="1.0" encoding="utf-8"?>
<a:themeOverride xmlns:a="http://schemas.openxmlformats.org/drawingml/2006/main">
  <a:clrScheme name="Custom 46">
    <a:dk1>
      <a:sysClr lastClr="000000" val="windowText"/>
    </a:dk1>
    <a:lt1>
      <a:sysClr lastClr="FFFFFF" val="window"/>
    </a:lt1>
    <a:dk2>
      <a:srgbClr val="121316"/>
    </a:dk2>
    <a:lt2>
      <a:srgbClr val="FEFCF7"/>
    </a:lt2>
    <a:accent1>
      <a:srgbClr val="8394A4"/>
    </a:accent1>
    <a:accent2>
      <a:srgbClr val="65739F"/>
    </a:accent2>
    <a:accent3>
      <a:srgbClr val="B2AC8A"/>
    </a:accent3>
    <a:accent4>
      <a:srgbClr val="879BB3"/>
    </a:accent4>
    <a:accent5>
      <a:srgbClr val="D7B579"/>
    </a:accent5>
    <a:accent6>
      <a:srgbClr val="8A9B89"/>
    </a:accent6>
    <a:hlink>
      <a:srgbClr val="85C4D2"/>
    </a:hlink>
    <a:folHlink>
      <a:srgbClr val="8E8CA7"/>
    </a:folHlink>
  </a:clrScheme>
</a:themeOverride>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DF1F60-49BD-4B11-B3A4-6A0802385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Application>Microsoft Office PowerPoint</Application>
  <ScaleCrop>0</ScaleCrop>
  <LinksUpToDate>0</LinksUpToDate>
  <AppVersion>16.0000</AppVersion>
</Properties>
</file>

<file path=docProps/core.xml><?xml version="1.0" encoding="utf-8"?>
<cp:coreProperties xmlns:cp="http://schemas.openxmlformats.org/package/2006/metadata/core-properties" xmlns:dc="http://purl.org/dc/elements/1.1/" xmlns:dcterms="http://purl.org/dc/terms/" xmlns:xsi="http://www.w3.org/2001/XMLSchema-instance">
  <dc:creator>vivo 1724</dc:creator>
  <dcterms:created xsi:type="dcterms:W3CDTF">2020-08-11T00:13:55Z</dcterms:created>
  <dcterms:modified xsi:type="dcterms:W3CDTF">2021-10-06T16:26:25Z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434ffdc705b548e1bb534c88a4b4f0f4</vt:lpwstr>
  </property>
</Properties>
</file>