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1"/>
            <a:ext cx="7696200" cy="1219199"/>
          </a:xfrm>
        </p:spPr>
        <p:txBody>
          <a:bodyPr>
            <a:normAutofit/>
          </a:bodyPr>
          <a:lstStyle/>
          <a:p>
            <a:r>
              <a:rPr lang="hi-IN" sz="36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समाजभाषाविज्ञान : पायाभूत संकल्पना</a:t>
            </a:r>
            <a:endParaRPr lang="en-US" sz="3600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7696200" cy="44196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 सापेक्षतावादाचा सिध्दांत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 वर्तन आणि परिस्थितीचा संदर्भ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संदेशवहनक्षमतेची संकल्पना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 भांडार व लघुक्षेत्र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 व सामाजिक घडण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वांशिक अर्थस्वरूपशास्त्र</a:t>
            </a:r>
            <a:endParaRPr lang="en-IN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hi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 नियोजन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i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 सापेक्षतावादाचा सिध्दांत</a:t>
            </a:r>
            <a:r>
              <a:rPr lang="en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/ </a:t>
            </a:r>
            <a:br>
              <a:rPr lang="en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</a:br>
            <a:r>
              <a:rPr lang="en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सपिर-वोर्फ</a:t>
            </a:r>
            <a:r>
              <a:rPr lang="en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हायपोथिसिस</a:t>
            </a:r>
            <a:r>
              <a:rPr lang="en-IN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oto Sans" pitchFamily="34" charset="0"/>
                <a:ea typeface="Noto Sans" pitchFamily="34" charset="0"/>
                <a:cs typeface="Noto Sans" pitchFamily="34" charset="0"/>
              </a:rPr>
              <a:t>’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सिंध्दांताची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मांडणी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: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एडवर्ड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सपिर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बेंजामिन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वोर्फ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ॲ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रिझोनामधील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होपी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मानववंशशास्त्रीय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दृष्‍टीतून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एडवर्ड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सपिर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: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व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सांस्कृतीच्या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आंतरसंबंधांचा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एथ्नोलिंग्विस्टिक्स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स्वंतत्र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ज्ञान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शाखेचा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घातला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एडवर्ड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सपिर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–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भाषानिरपेक्ष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अनुभव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संभवत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अनुभवविश्वावर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लिंग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विभक्ती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काळ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संख्या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मापनवाचक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शंब्दांची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सत्ता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चालते</a:t>
            </a: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व्यक्तीच्या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नेणिवेतील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जग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‘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नसून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समाजाच्या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सवयींनी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मानवाचा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जीवन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विषक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दृष्टीकोन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नियंत्रीत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असतो</a:t>
            </a: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समाजाची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जडणघडण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समाजाच्या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जडणघडणीवरुन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लक्षात</a:t>
            </a:r>
            <a:r>
              <a:rPr lang="en-IN" sz="24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4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येते</a:t>
            </a:r>
            <a:endParaRPr lang="en-IN" sz="24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endParaRPr lang="en-IN" sz="2800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457200"/>
            <a:ext cx="7620000" cy="5668963"/>
          </a:xfrm>
        </p:spPr>
        <p:txBody>
          <a:bodyPr/>
          <a:lstStyle/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बेंजामिन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वोर्फ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अभियांत्रिकीचा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पदवीधर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विमा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कंपनीत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अग्निप्रतिबंध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निरीक्षक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कार्यरत</a:t>
            </a:r>
            <a:endParaRPr lang="en-IN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आगी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लागतात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शोध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घेणा-या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अहवालांचा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भौतिक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कारणामुळे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आगी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लागत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असल्या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तरी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अगी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लागण्यात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वाटाही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तितकाच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महत्त्वाचा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असतो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153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समाजभाषाविज्ञान : पायाभूत संकल्पना</vt:lpstr>
      <vt:lpstr>भाषिक सापेक्षतावादाचा सिध्दांत/  ‘सपिर-वोर्फ हायपोथिसिस’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रुपिम आणि पदविचार</dc:title>
  <dc:creator>admin</dc:creator>
  <cp:lastModifiedBy>admin</cp:lastModifiedBy>
  <cp:revision>2</cp:revision>
  <dcterms:created xsi:type="dcterms:W3CDTF">2023-09-06T10:39:31Z</dcterms:created>
  <dcterms:modified xsi:type="dcterms:W3CDTF">2023-09-06T10:45:53Z</dcterms:modified>
</cp:coreProperties>
</file>