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 txBox="1"/>
          <p:nvPr/>
        </p:nvSpPr>
        <p:spPr>
          <a:xfrm>
            <a:off x="658875" y="1892791"/>
            <a:ext cx="8220731" cy="2707640"/>
          </a:xfrm>
          <a:prstGeom prst="rect"/>
        </p:spPr>
        <p:txBody>
          <a:bodyPr rtlCol="0" wrap="square">
            <a:spAutoFit/>
          </a:bodyPr>
          <a:p>
            <a:r>
              <a:rPr sz="8800" lang="en-US">
                <a:solidFill>
                  <a:srgbClr val="000000"/>
                </a:solidFill>
              </a:rPr>
              <a:t>Characteristics</a:t>
            </a:r>
            <a:r>
              <a:rPr sz="8800" lang="en-US">
                <a:solidFill>
                  <a:srgbClr val="000000"/>
                </a:solidFill>
              </a:rPr>
              <a:t> of</a:t>
            </a:r>
            <a:r>
              <a:rPr sz="8800" lang="en-US">
                <a:solidFill>
                  <a:srgbClr val="000000"/>
                </a:solidFill>
              </a:rPr>
              <a:t> wool</a:t>
            </a:r>
            <a:r>
              <a:rPr sz="8800" lang="en-US">
                <a:solidFill>
                  <a:srgbClr val="000000"/>
                </a:solidFill>
              </a:rPr>
              <a:t> and</a:t>
            </a:r>
            <a:r>
              <a:rPr sz="8800" lang="en-US">
                <a:solidFill>
                  <a:srgbClr val="000000"/>
                </a:solidFill>
              </a:rPr>
              <a:t> silk</a:t>
            </a:r>
            <a:endParaRPr sz="88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0865" r="-69" b="43034"/>
          <a:stretch>
            <a:fillRect/>
          </a:stretch>
        </p:blipFill>
        <p:spPr>
          <a:xfrm>
            <a:off x="742236" y="680459"/>
            <a:ext cx="7548171" cy="5670486"/>
          </a:xfrm>
          <a:prstGeom prst="round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1620" r="618" b="43926"/>
          <a:stretch>
            <a:fillRect/>
          </a:stretch>
        </p:blipFill>
        <p:spPr>
          <a:xfrm>
            <a:off x="635498" y="702333"/>
            <a:ext cx="7873005" cy="5453333"/>
          </a:xfrm>
          <a:prstGeom prst="round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1002" r="-69" b="64860"/>
          <a:stretch>
            <a:fillRect/>
          </a:stretch>
        </p:blipFill>
        <p:spPr>
          <a:xfrm>
            <a:off x="560933" y="696470"/>
            <a:ext cx="8139906" cy="5496620"/>
          </a:xfrm>
          <a:prstGeom prst="round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1071" r="-69" b="43308"/>
          <a:stretch>
            <a:fillRect/>
          </a:stretch>
        </p:blipFill>
        <p:spPr>
          <a:xfrm>
            <a:off x="912515" y="695229"/>
            <a:ext cx="7318970" cy="5467543"/>
          </a:xfrm>
          <a:prstGeom prst="round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0933" r="-69" b="43171"/>
          <a:stretch>
            <a:fillRect/>
          </a:stretch>
        </p:blipFill>
        <p:spPr>
          <a:xfrm>
            <a:off x="647787" y="613685"/>
            <a:ext cx="7848425" cy="5630629"/>
          </a:xfrm>
          <a:prstGeom prst="round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0659" r="-69" b="42828"/>
          <a:stretch>
            <a:fillRect/>
          </a:stretch>
        </p:blipFill>
        <p:spPr>
          <a:xfrm>
            <a:off x="773014" y="591303"/>
            <a:ext cx="7597972" cy="5675394"/>
          </a:xfrm>
          <a:prstGeom prst="round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1071" r="2814" b="52025"/>
          <a:stretch>
            <a:fillRect/>
          </a:stretch>
        </p:blipFill>
        <p:spPr>
          <a:xfrm>
            <a:off x="608113" y="393711"/>
            <a:ext cx="7927775" cy="5703981"/>
          </a:xfrm>
          <a:prstGeom prst="round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1002" r="-69" b="51750"/>
          <a:stretch>
            <a:fillRect/>
          </a:stretch>
        </p:blipFill>
        <p:spPr>
          <a:xfrm>
            <a:off x="272724" y="533995"/>
            <a:ext cx="7825823" cy="5588408"/>
          </a:xfrm>
          <a:prstGeom prst="round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0796" r="-69" b="52093"/>
          <a:stretch>
            <a:fillRect/>
          </a:stretch>
        </p:blipFill>
        <p:spPr>
          <a:xfrm>
            <a:off x="604304" y="592142"/>
            <a:ext cx="7985181" cy="5649902"/>
          </a:xfrm>
          <a:prstGeom prst="round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0865" r="480" b="51750"/>
          <a:stretch>
            <a:fillRect/>
          </a:stretch>
        </p:blipFill>
        <p:spPr>
          <a:xfrm>
            <a:off x="475117" y="522628"/>
            <a:ext cx="8095492" cy="5944298"/>
          </a:xfrm>
          <a:prstGeom prst="round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0796" r="-69" b="51819"/>
          <a:stretch>
            <a:fillRect/>
          </a:stretch>
        </p:blipFill>
        <p:spPr>
          <a:xfrm>
            <a:off x="174355" y="551803"/>
            <a:ext cx="7601638" cy="5754394"/>
          </a:xfrm>
          <a:prstGeom prst="round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0933" r="-69" b="51956"/>
          <a:stretch>
            <a:fillRect/>
          </a:stretch>
        </p:blipFill>
        <p:spPr>
          <a:xfrm>
            <a:off x="575365" y="578628"/>
            <a:ext cx="7993269" cy="5700742"/>
          </a:xfrm>
          <a:prstGeom prst="round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0590" r="2265" b="51887"/>
          <a:stretch>
            <a:fillRect/>
          </a:stretch>
        </p:blipFill>
        <p:spPr>
          <a:xfrm>
            <a:off x="275073" y="635230"/>
            <a:ext cx="8264636" cy="5587540"/>
          </a:xfrm>
          <a:prstGeom prst="round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0728" r="206" b="51956"/>
          <a:stretch>
            <a:fillRect/>
          </a:stretch>
        </p:blipFill>
        <p:spPr>
          <a:xfrm>
            <a:off x="447006" y="579057"/>
            <a:ext cx="8249988" cy="5825635"/>
          </a:xfrm>
          <a:prstGeom prst="round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C00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21139" r="343" b="43102"/>
          <a:stretch>
            <a:fillRect/>
          </a:stretch>
        </p:blipFill>
        <p:spPr>
          <a:xfrm>
            <a:off x="225484" y="580871"/>
            <a:ext cx="8212133" cy="5853339"/>
          </a:xfrm>
          <a:prstGeom prst="round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5 Pro</dc:creator>
  <dcterms:created xsi:type="dcterms:W3CDTF">2015-05-07T08:30:45Z</dcterms:created>
  <dcterms:modified xsi:type="dcterms:W3CDTF">2021-01-22T08:27:44Z</dcterms:modified>
</cp:coreProperties>
</file>