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F63388-C445-486F-9441-8DFD0F4793D6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6F06677-C4B1-4F6B-8235-59DC18940F16}">
      <dgm:prSet phldrT="[Text]"/>
      <dgm:spPr/>
      <dgm:t>
        <a:bodyPr/>
        <a:lstStyle/>
        <a:p>
          <a:r>
            <a:rPr lang="en-US" dirty="0" smtClean="0"/>
            <a:t>SET-UP ONE IN EACH STATE TO PROVIDE CONSULTANCY</a:t>
          </a:r>
          <a:endParaRPr lang="en-US" dirty="0"/>
        </a:p>
      </dgm:t>
    </dgm:pt>
    <dgm:pt modelId="{CDB0BA5E-C95D-4BD9-8716-7180E156C773}" type="parTrans" cxnId="{C2FD4EB9-4C37-4158-A466-8FC71085217E}">
      <dgm:prSet/>
      <dgm:spPr/>
      <dgm:t>
        <a:bodyPr/>
        <a:lstStyle/>
        <a:p>
          <a:endParaRPr lang="en-US"/>
        </a:p>
      </dgm:t>
    </dgm:pt>
    <dgm:pt modelId="{040864D0-9211-40B2-BFC6-91CF32C8311B}" type="sibTrans" cxnId="{C2FD4EB9-4C37-4158-A466-8FC71085217E}">
      <dgm:prSet/>
      <dgm:spPr/>
      <dgm:t>
        <a:bodyPr/>
        <a:lstStyle/>
        <a:p>
          <a:endParaRPr lang="en-US"/>
        </a:p>
      </dgm:t>
    </dgm:pt>
    <dgm:pt modelId="{D368C912-269A-45EC-8563-BA9E05ACE3B8}">
      <dgm:prSet phldrT="[Text]"/>
      <dgm:spPr/>
      <dgm:t>
        <a:bodyPr/>
        <a:lstStyle/>
        <a:p>
          <a:r>
            <a:rPr lang="en-US" dirty="0" smtClean="0"/>
            <a:t>ASSIST THE UTILIZATION OF ASSETS</a:t>
          </a:r>
          <a:endParaRPr lang="en-US" dirty="0"/>
        </a:p>
      </dgm:t>
    </dgm:pt>
    <dgm:pt modelId="{833E351E-7567-4D3D-AB2E-4959A112D8F9}" type="parTrans" cxnId="{1FD216B5-9F07-4636-AFDB-ADEF63C44B78}">
      <dgm:prSet/>
      <dgm:spPr/>
      <dgm:t>
        <a:bodyPr/>
        <a:lstStyle/>
        <a:p>
          <a:endParaRPr lang="en-US"/>
        </a:p>
      </dgm:t>
    </dgm:pt>
    <dgm:pt modelId="{35B6BEA0-8910-4B73-9B53-1D47FD3C9F2C}" type="sibTrans" cxnId="{1FD216B5-9F07-4636-AFDB-ADEF63C44B78}">
      <dgm:prSet/>
      <dgm:spPr/>
      <dgm:t>
        <a:bodyPr/>
        <a:lstStyle/>
        <a:p>
          <a:endParaRPr lang="en-US"/>
        </a:p>
      </dgm:t>
    </dgm:pt>
    <dgm:pt modelId="{C35428AF-5D00-42A8-BF9F-99A976E14909}">
      <dgm:prSet phldrT="[Text]"/>
      <dgm:spPr/>
      <dgm:t>
        <a:bodyPr/>
        <a:lstStyle/>
        <a:p>
          <a:r>
            <a:rPr lang="en-US" dirty="0" smtClean="0"/>
            <a:t>TRAINING TO SMALL &amp;amp; PROSPECTIVE ENTREPRENEURS</a:t>
          </a:r>
          <a:endParaRPr lang="en-US" dirty="0"/>
        </a:p>
      </dgm:t>
    </dgm:pt>
    <dgm:pt modelId="{2C660736-ABB9-4141-8A69-C11C9AA379DC}" type="parTrans" cxnId="{32EB154C-DCE2-42BB-AA39-49D395A298FB}">
      <dgm:prSet/>
      <dgm:spPr/>
      <dgm:t>
        <a:bodyPr/>
        <a:lstStyle/>
        <a:p>
          <a:endParaRPr lang="en-US"/>
        </a:p>
      </dgm:t>
    </dgm:pt>
    <dgm:pt modelId="{B475E479-178D-42C1-991E-D9F98B0800E7}" type="sibTrans" cxnId="{32EB154C-DCE2-42BB-AA39-49D395A298FB}">
      <dgm:prSet/>
      <dgm:spPr/>
      <dgm:t>
        <a:bodyPr/>
        <a:lstStyle/>
        <a:p>
          <a:endParaRPr lang="en-US"/>
        </a:p>
      </dgm:t>
    </dgm:pt>
    <dgm:pt modelId="{6AA70A3E-1912-4C4C-A7AA-DAFA7A7BBFC0}">
      <dgm:prSet phldrT="[Text]"/>
      <dgm:spPr/>
      <dgm:t>
        <a:bodyPr/>
        <a:lstStyle/>
        <a:p>
          <a:r>
            <a:rPr lang="en-US" dirty="0" smtClean="0"/>
            <a:t>ORGANIZE SEMINARS,WORKSHOP FOR ENTREPRENEURS</a:t>
          </a:r>
          <a:endParaRPr lang="en-US" dirty="0"/>
        </a:p>
      </dgm:t>
    </dgm:pt>
    <dgm:pt modelId="{C11792CD-670B-4E4D-9AFF-7D4023751A19}" type="parTrans" cxnId="{31AE1431-917A-4D60-ACA8-C57A79F0EF21}">
      <dgm:prSet/>
      <dgm:spPr/>
      <dgm:t>
        <a:bodyPr/>
        <a:lstStyle/>
        <a:p>
          <a:endParaRPr lang="en-US"/>
        </a:p>
      </dgm:t>
    </dgm:pt>
    <dgm:pt modelId="{A826DF83-35F6-4509-8C0A-0D88875406B5}" type="sibTrans" cxnId="{31AE1431-917A-4D60-ACA8-C57A79F0EF21}">
      <dgm:prSet/>
      <dgm:spPr/>
      <dgm:t>
        <a:bodyPr/>
        <a:lstStyle/>
        <a:p>
          <a:endParaRPr lang="en-US"/>
        </a:p>
      </dgm:t>
    </dgm:pt>
    <dgm:pt modelId="{CF1061F5-17CE-4186-957D-7F627D85DBBF}">
      <dgm:prSet phldrT="[Text]"/>
      <dgm:spPr/>
      <dgm:t>
        <a:bodyPr/>
        <a:lstStyle/>
        <a:p>
          <a:r>
            <a:rPr lang="en-US" dirty="0" smtClean="0"/>
            <a:t>40% SHARE IN EXPORTS</a:t>
          </a:r>
          <a:endParaRPr lang="en-US" dirty="0"/>
        </a:p>
      </dgm:t>
    </dgm:pt>
    <dgm:pt modelId="{229E8302-EE91-46BA-A15D-06A7140B75F5}" type="parTrans" cxnId="{810D9D26-4D29-4316-BA28-59318EEF72B8}">
      <dgm:prSet/>
      <dgm:spPr/>
      <dgm:t>
        <a:bodyPr/>
        <a:lstStyle/>
        <a:p>
          <a:endParaRPr lang="en-US"/>
        </a:p>
      </dgm:t>
    </dgm:pt>
    <dgm:pt modelId="{F3316802-0053-4069-80F5-B1050E2E8985}" type="sibTrans" cxnId="{810D9D26-4D29-4316-BA28-59318EEF72B8}">
      <dgm:prSet/>
      <dgm:spPr/>
      <dgm:t>
        <a:bodyPr/>
        <a:lstStyle/>
        <a:p>
          <a:endParaRPr lang="en-US"/>
        </a:p>
      </dgm:t>
    </dgm:pt>
    <dgm:pt modelId="{390C28FA-5289-4787-A6DF-2BCF8011D32B}" type="pres">
      <dgm:prSet presAssocID="{45F63388-C445-486F-9441-8DFD0F4793D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2B3C979-7CFD-4968-8209-D85D538C3989}" type="pres">
      <dgm:prSet presAssocID="{96F06677-C4B1-4F6B-8235-59DC18940F1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685D7B-4B6A-4998-A7B9-1298E59DC6F5}" type="pres">
      <dgm:prSet presAssocID="{040864D0-9211-40B2-BFC6-91CF32C8311B}" presName="sibTrans" presStyleCnt="0"/>
      <dgm:spPr/>
    </dgm:pt>
    <dgm:pt modelId="{1B49D9DD-566E-4668-8B39-4DF3685EC77F}" type="pres">
      <dgm:prSet presAssocID="{D368C912-269A-45EC-8563-BA9E05ACE3B8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C86BBD-88BB-4AB5-A321-5FA3A8040931}" type="pres">
      <dgm:prSet presAssocID="{35B6BEA0-8910-4B73-9B53-1D47FD3C9F2C}" presName="sibTrans" presStyleCnt="0"/>
      <dgm:spPr/>
    </dgm:pt>
    <dgm:pt modelId="{B985EBB4-B6A9-4DCE-9F51-D73EDB6804E2}" type="pres">
      <dgm:prSet presAssocID="{C35428AF-5D00-42A8-BF9F-99A976E1490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CFD47D-9D32-4D7F-9FF6-16881FC2D822}" type="pres">
      <dgm:prSet presAssocID="{B475E479-178D-42C1-991E-D9F98B0800E7}" presName="sibTrans" presStyleCnt="0"/>
      <dgm:spPr/>
    </dgm:pt>
    <dgm:pt modelId="{BE63665C-8DB5-45B2-B7C3-E0E7B9EA4FD5}" type="pres">
      <dgm:prSet presAssocID="{6AA70A3E-1912-4C4C-A7AA-DAFA7A7BBFC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194FAC-D373-4389-BD0B-7D283C401D06}" type="pres">
      <dgm:prSet presAssocID="{A826DF83-35F6-4509-8C0A-0D88875406B5}" presName="sibTrans" presStyleCnt="0"/>
      <dgm:spPr/>
    </dgm:pt>
    <dgm:pt modelId="{F6BD6818-DCBB-4F0C-896F-7CA756C881FA}" type="pres">
      <dgm:prSet presAssocID="{CF1061F5-17CE-4186-957D-7F627D85DBB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5E8FDF1-6199-4617-AB7A-E157D938C8DE}" type="presOf" srcId="{C35428AF-5D00-42A8-BF9F-99A976E14909}" destId="{B985EBB4-B6A9-4DCE-9F51-D73EDB6804E2}" srcOrd="0" destOrd="0" presId="urn:microsoft.com/office/officeart/2005/8/layout/default#1"/>
    <dgm:cxn modelId="{147F358C-6377-4A11-B1E6-17914AA1836F}" type="presOf" srcId="{6AA70A3E-1912-4C4C-A7AA-DAFA7A7BBFC0}" destId="{BE63665C-8DB5-45B2-B7C3-E0E7B9EA4FD5}" srcOrd="0" destOrd="0" presId="urn:microsoft.com/office/officeart/2005/8/layout/default#1"/>
    <dgm:cxn modelId="{81CA051A-5D97-4B15-98B7-5CB641092CA7}" type="presOf" srcId="{D368C912-269A-45EC-8563-BA9E05ACE3B8}" destId="{1B49D9DD-566E-4668-8B39-4DF3685EC77F}" srcOrd="0" destOrd="0" presId="urn:microsoft.com/office/officeart/2005/8/layout/default#1"/>
    <dgm:cxn modelId="{E556BE45-4E51-489C-9C71-066172826F3A}" type="presOf" srcId="{CF1061F5-17CE-4186-957D-7F627D85DBBF}" destId="{F6BD6818-DCBB-4F0C-896F-7CA756C881FA}" srcOrd="0" destOrd="0" presId="urn:microsoft.com/office/officeart/2005/8/layout/default#1"/>
    <dgm:cxn modelId="{1FD216B5-9F07-4636-AFDB-ADEF63C44B78}" srcId="{45F63388-C445-486F-9441-8DFD0F4793D6}" destId="{D368C912-269A-45EC-8563-BA9E05ACE3B8}" srcOrd="1" destOrd="0" parTransId="{833E351E-7567-4D3D-AB2E-4959A112D8F9}" sibTransId="{35B6BEA0-8910-4B73-9B53-1D47FD3C9F2C}"/>
    <dgm:cxn modelId="{31AE1431-917A-4D60-ACA8-C57A79F0EF21}" srcId="{45F63388-C445-486F-9441-8DFD0F4793D6}" destId="{6AA70A3E-1912-4C4C-A7AA-DAFA7A7BBFC0}" srcOrd="3" destOrd="0" parTransId="{C11792CD-670B-4E4D-9AFF-7D4023751A19}" sibTransId="{A826DF83-35F6-4509-8C0A-0D88875406B5}"/>
    <dgm:cxn modelId="{810D9D26-4D29-4316-BA28-59318EEF72B8}" srcId="{45F63388-C445-486F-9441-8DFD0F4793D6}" destId="{CF1061F5-17CE-4186-957D-7F627D85DBBF}" srcOrd="4" destOrd="0" parTransId="{229E8302-EE91-46BA-A15D-06A7140B75F5}" sibTransId="{F3316802-0053-4069-80F5-B1050E2E8985}"/>
    <dgm:cxn modelId="{04E012B8-391E-4E57-A9C6-CD45236327C7}" type="presOf" srcId="{96F06677-C4B1-4F6B-8235-59DC18940F16}" destId="{A2B3C979-7CFD-4968-8209-D85D538C3989}" srcOrd="0" destOrd="0" presId="urn:microsoft.com/office/officeart/2005/8/layout/default#1"/>
    <dgm:cxn modelId="{32EB154C-DCE2-42BB-AA39-49D395A298FB}" srcId="{45F63388-C445-486F-9441-8DFD0F4793D6}" destId="{C35428AF-5D00-42A8-BF9F-99A976E14909}" srcOrd="2" destOrd="0" parTransId="{2C660736-ABB9-4141-8A69-C11C9AA379DC}" sibTransId="{B475E479-178D-42C1-991E-D9F98B0800E7}"/>
    <dgm:cxn modelId="{07E85A8D-F56E-443F-840D-3E1701478AD5}" type="presOf" srcId="{45F63388-C445-486F-9441-8DFD0F4793D6}" destId="{390C28FA-5289-4787-A6DF-2BCF8011D32B}" srcOrd="0" destOrd="0" presId="urn:microsoft.com/office/officeart/2005/8/layout/default#1"/>
    <dgm:cxn modelId="{C2FD4EB9-4C37-4158-A466-8FC71085217E}" srcId="{45F63388-C445-486F-9441-8DFD0F4793D6}" destId="{96F06677-C4B1-4F6B-8235-59DC18940F16}" srcOrd="0" destOrd="0" parTransId="{CDB0BA5E-C95D-4BD9-8716-7180E156C773}" sibTransId="{040864D0-9211-40B2-BFC6-91CF32C8311B}"/>
    <dgm:cxn modelId="{B7F0FD9D-3D00-4EBC-93E4-69329F964982}" type="presParOf" srcId="{390C28FA-5289-4787-A6DF-2BCF8011D32B}" destId="{A2B3C979-7CFD-4968-8209-D85D538C3989}" srcOrd="0" destOrd="0" presId="urn:microsoft.com/office/officeart/2005/8/layout/default#1"/>
    <dgm:cxn modelId="{5118424F-1F8F-47C3-BB86-0B24E80B6F4E}" type="presParOf" srcId="{390C28FA-5289-4787-A6DF-2BCF8011D32B}" destId="{F0685D7B-4B6A-4998-A7B9-1298E59DC6F5}" srcOrd="1" destOrd="0" presId="urn:microsoft.com/office/officeart/2005/8/layout/default#1"/>
    <dgm:cxn modelId="{FF94C325-7565-4A01-921C-66B333499B19}" type="presParOf" srcId="{390C28FA-5289-4787-A6DF-2BCF8011D32B}" destId="{1B49D9DD-566E-4668-8B39-4DF3685EC77F}" srcOrd="2" destOrd="0" presId="urn:microsoft.com/office/officeart/2005/8/layout/default#1"/>
    <dgm:cxn modelId="{BD7D90AC-7809-43AC-82B7-E2D9DA70268A}" type="presParOf" srcId="{390C28FA-5289-4787-A6DF-2BCF8011D32B}" destId="{CDC86BBD-88BB-4AB5-A321-5FA3A8040931}" srcOrd="3" destOrd="0" presId="urn:microsoft.com/office/officeart/2005/8/layout/default#1"/>
    <dgm:cxn modelId="{DE20CE71-2B09-4596-8823-348082F78F47}" type="presParOf" srcId="{390C28FA-5289-4787-A6DF-2BCF8011D32B}" destId="{B985EBB4-B6A9-4DCE-9F51-D73EDB6804E2}" srcOrd="4" destOrd="0" presId="urn:microsoft.com/office/officeart/2005/8/layout/default#1"/>
    <dgm:cxn modelId="{D9CE8143-0ADB-490E-975E-5138D7077D67}" type="presParOf" srcId="{390C28FA-5289-4787-A6DF-2BCF8011D32B}" destId="{0ECFD47D-9D32-4D7F-9FF6-16881FC2D822}" srcOrd="5" destOrd="0" presId="urn:microsoft.com/office/officeart/2005/8/layout/default#1"/>
    <dgm:cxn modelId="{F40ACAA9-F335-4232-9BF5-F5DB344D4C66}" type="presParOf" srcId="{390C28FA-5289-4787-A6DF-2BCF8011D32B}" destId="{BE63665C-8DB5-45B2-B7C3-E0E7B9EA4FD5}" srcOrd="6" destOrd="0" presId="urn:microsoft.com/office/officeart/2005/8/layout/default#1"/>
    <dgm:cxn modelId="{9B86B1D0-7892-4FD7-BF08-A89C72E3D6DC}" type="presParOf" srcId="{390C28FA-5289-4787-A6DF-2BCF8011D32B}" destId="{1F194FAC-D373-4389-BD0B-7D283C401D06}" srcOrd="7" destOrd="0" presId="urn:microsoft.com/office/officeart/2005/8/layout/default#1"/>
    <dgm:cxn modelId="{D2E97D75-B52A-4B0E-9CDB-A211E44789D5}" type="presParOf" srcId="{390C28FA-5289-4787-A6DF-2BCF8011D32B}" destId="{F6BD6818-DCBB-4F0C-896F-7CA756C881FA}" srcOrd="8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3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7E9339-E164-42AF-BCE6-60417B2339A3}" type="doc">
      <dgm:prSet loTypeId="urn:microsoft.com/office/officeart/2011/layout/HexagonRadial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3D31FE4-C374-43B1-BB78-9D37B1D168B1}">
      <dgm:prSet phldrT="[Text]"/>
      <dgm:spPr/>
      <dgm:t>
        <a:bodyPr/>
        <a:lstStyle/>
        <a:p>
          <a:r>
            <a:rPr lang="en-US" dirty="0" smtClean="0"/>
            <a:t>FUNCTIONS OF SISI</a:t>
          </a:r>
          <a:endParaRPr lang="en-US" dirty="0"/>
        </a:p>
      </dgm:t>
    </dgm:pt>
    <dgm:pt modelId="{DA10BCC6-FA8A-41FF-8ED0-6DBDD8093FD6}" type="parTrans" cxnId="{E8D1201A-F3CB-4D3B-81F1-EB9ADDC3865B}">
      <dgm:prSet/>
      <dgm:spPr/>
      <dgm:t>
        <a:bodyPr/>
        <a:lstStyle/>
        <a:p>
          <a:endParaRPr lang="en-US"/>
        </a:p>
      </dgm:t>
    </dgm:pt>
    <dgm:pt modelId="{4BB89446-C8E5-4DC2-A230-566A8F4924BC}" type="sibTrans" cxnId="{E8D1201A-F3CB-4D3B-81F1-EB9ADDC3865B}">
      <dgm:prSet/>
      <dgm:spPr/>
      <dgm:t>
        <a:bodyPr/>
        <a:lstStyle/>
        <a:p>
          <a:endParaRPr lang="en-US"/>
        </a:p>
      </dgm:t>
    </dgm:pt>
    <dgm:pt modelId="{AEFFD42F-D361-45FD-94BC-8320B7EFA2C7}">
      <dgm:prSet phldrT="[Text]"/>
      <dgm:spPr/>
      <dgm:t>
        <a:bodyPr/>
        <a:lstStyle/>
        <a:p>
          <a:r>
            <a:rPr lang="en-US" dirty="0" smtClean="0"/>
            <a:t>ASSIST EXISTING &amp;amp;PROSPECTIVE ENTREPRENEURS</a:t>
          </a:r>
          <a:endParaRPr lang="en-US" dirty="0"/>
        </a:p>
      </dgm:t>
    </dgm:pt>
    <dgm:pt modelId="{3EE909A5-5C88-4589-8DFA-F1C61C01B578}" type="parTrans" cxnId="{4F3385BD-25FC-4131-95BE-00A2F3D15B4C}">
      <dgm:prSet/>
      <dgm:spPr/>
      <dgm:t>
        <a:bodyPr/>
        <a:lstStyle/>
        <a:p>
          <a:endParaRPr lang="en-US"/>
        </a:p>
      </dgm:t>
    </dgm:pt>
    <dgm:pt modelId="{8F5C5A7D-F9AD-4B44-84B6-2AEA28DAC7CF}" type="sibTrans" cxnId="{4F3385BD-25FC-4131-95BE-00A2F3D15B4C}">
      <dgm:prSet/>
      <dgm:spPr/>
      <dgm:t>
        <a:bodyPr/>
        <a:lstStyle/>
        <a:p>
          <a:endParaRPr lang="en-US"/>
        </a:p>
      </dgm:t>
    </dgm:pt>
    <dgm:pt modelId="{426E0AC1-17D1-41A5-8763-394DB37DE4D6}">
      <dgm:prSet phldrT="[Text]"/>
      <dgm:spPr/>
      <dgm:t>
        <a:bodyPr/>
        <a:lstStyle/>
        <a:p>
          <a:r>
            <a:rPr lang="en-US" dirty="0" smtClean="0"/>
            <a:t>CONDUCT EDPs ALL OVER THE COUNTRY</a:t>
          </a:r>
          <a:endParaRPr lang="en-US" dirty="0"/>
        </a:p>
      </dgm:t>
    </dgm:pt>
    <dgm:pt modelId="{AF6490E6-6AE1-4578-947E-6D0DAAC59187}" type="parTrans" cxnId="{F4FFD5E7-F65F-4CF7-BB19-BE1D802CF927}">
      <dgm:prSet/>
      <dgm:spPr/>
      <dgm:t>
        <a:bodyPr/>
        <a:lstStyle/>
        <a:p>
          <a:endParaRPr lang="en-US"/>
        </a:p>
      </dgm:t>
    </dgm:pt>
    <dgm:pt modelId="{434BCDE4-8288-4E25-A73F-C80F16B08819}" type="sibTrans" cxnId="{F4FFD5E7-F65F-4CF7-BB19-BE1D802CF927}">
      <dgm:prSet/>
      <dgm:spPr/>
      <dgm:t>
        <a:bodyPr/>
        <a:lstStyle/>
        <a:p>
          <a:endParaRPr lang="en-US"/>
        </a:p>
      </dgm:t>
    </dgm:pt>
    <dgm:pt modelId="{20D56ABD-9743-4349-8447-2B8142CA3C94}">
      <dgm:prSet phldrT="[Text]"/>
      <dgm:spPr/>
      <dgm:t>
        <a:bodyPr/>
        <a:lstStyle/>
        <a:p>
          <a:r>
            <a:rPr lang="en-US" dirty="0" smtClean="0"/>
            <a:t>TESTING OF RAW MATERIALS &amp;amp; PRODUCT OF SISI</a:t>
          </a:r>
          <a:endParaRPr lang="en-US" dirty="0"/>
        </a:p>
      </dgm:t>
    </dgm:pt>
    <dgm:pt modelId="{40F360F8-948B-4A6C-BC49-0DB71D11E426}" type="parTrans" cxnId="{5CF51B06-3E37-4321-AF30-7FA50C4AED56}">
      <dgm:prSet/>
      <dgm:spPr/>
      <dgm:t>
        <a:bodyPr/>
        <a:lstStyle/>
        <a:p>
          <a:endParaRPr lang="en-US"/>
        </a:p>
      </dgm:t>
    </dgm:pt>
    <dgm:pt modelId="{9419149A-EA12-4B97-B2BA-D410E111EE45}" type="sibTrans" cxnId="{5CF51B06-3E37-4321-AF30-7FA50C4AED56}">
      <dgm:prSet/>
      <dgm:spPr/>
      <dgm:t>
        <a:bodyPr/>
        <a:lstStyle/>
        <a:p>
          <a:endParaRPr lang="en-US"/>
        </a:p>
      </dgm:t>
    </dgm:pt>
    <dgm:pt modelId="{10B95769-2A7D-47C2-9AEF-C419EAADF276}">
      <dgm:prSet phldrT="[Text]"/>
      <dgm:spPr/>
      <dgm:t>
        <a:bodyPr/>
        <a:lstStyle/>
        <a:p>
          <a:r>
            <a:rPr lang="en-US" dirty="0" smtClean="0"/>
            <a:t>FINANCIAL ASSISTANCE</a:t>
          </a:r>
          <a:endParaRPr lang="en-US" dirty="0"/>
        </a:p>
      </dgm:t>
    </dgm:pt>
    <dgm:pt modelId="{1798F117-68A9-48C2-9C9B-5A21AD077517}" type="parTrans" cxnId="{396E1744-3717-49EA-9A6E-ED360AEF32B8}">
      <dgm:prSet/>
      <dgm:spPr/>
      <dgm:t>
        <a:bodyPr/>
        <a:lstStyle/>
        <a:p>
          <a:endParaRPr lang="en-US"/>
        </a:p>
      </dgm:t>
    </dgm:pt>
    <dgm:pt modelId="{8B8493F4-0601-4B50-9437-0A3D69112ECD}" type="sibTrans" cxnId="{396E1744-3717-49EA-9A6E-ED360AEF32B8}">
      <dgm:prSet/>
      <dgm:spPr/>
      <dgm:t>
        <a:bodyPr/>
        <a:lstStyle/>
        <a:p>
          <a:endParaRPr lang="en-US"/>
        </a:p>
      </dgm:t>
    </dgm:pt>
    <dgm:pt modelId="{3EDADF74-F184-4151-A159-FE40507BE975}">
      <dgm:prSet phldrT="[Text]"/>
      <dgm:spPr/>
      <dgm:t>
        <a:bodyPr/>
        <a:lstStyle/>
        <a:p>
          <a:r>
            <a:rPr lang="en-US" dirty="0" smtClean="0"/>
            <a:t>CONDUCT ECONOMIC &amp;amp; TECHNICAL SURVEYS</a:t>
          </a:r>
          <a:endParaRPr lang="en-US" dirty="0"/>
        </a:p>
      </dgm:t>
    </dgm:pt>
    <dgm:pt modelId="{734A8ACD-0F5C-4831-8D58-ED1872C82B0C}" type="parTrans" cxnId="{05E3071B-BEA0-472F-932D-60116B687B8C}">
      <dgm:prSet/>
      <dgm:spPr/>
      <dgm:t>
        <a:bodyPr/>
        <a:lstStyle/>
        <a:p>
          <a:endParaRPr lang="en-US"/>
        </a:p>
      </dgm:t>
    </dgm:pt>
    <dgm:pt modelId="{E413E484-984D-445A-8CC2-EF97955DFAE0}" type="sibTrans" cxnId="{05E3071B-BEA0-472F-932D-60116B687B8C}">
      <dgm:prSet/>
      <dgm:spPr/>
      <dgm:t>
        <a:bodyPr/>
        <a:lstStyle/>
        <a:p>
          <a:endParaRPr lang="en-US"/>
        </a:p>
      </dgm:t>
    </dgm:pt>
    <dgm:pt modelId="{DD5C7CA9-3364-4E29-A798-1C90F2EBC186}">
      <dgm:prSet phldrT="[Text]"/>
      <dgm:spPr/>
      <dgm:t>
        <a:bodyPr/>
        <a:lstStyle/>
        <a:p>
          <a:r>
            <a:rPr lang="en-US" dirty="0" smtClean="0"/>
            <a:t>MARKET INFORMATION</a:t>
          </a:r>
          <a:endParaRPr lang="en-US" dirty="0"/>
        </a:p>
      </dgm:t>
    </dgm:pt>
    <dgm:pt modelId="{9C3F56F5-09CF-4F7E-A8CA-824952B62FEA}" type="parTrans" cxnId="{5BBF856D-AE1D-4A20-8B25-B5AEA9287958}">
      <dgm:prSet/>
      <dgm:spPr/>
      <dgm:t>
        <a:bodyPr/>
        <a:lstStyle/>
        <a:p>
          <a:endParaRPr lang="en-US"/>
        </a:p>
      </dgm:t>
    </dgm:pt>
    <dgm:pt modelId="{B9411CD9-3DAC-4C2A-A0C0-51B888B8E497}" type="sibTrans" cxnId="{5BBF856D-AE1D-4A20-8B25-B5AEA9287958}">
      <dgm:prSet/>
      <dgm:spPr/>
      <dgm:t>
        <a:bodyPr/>
        <a:lstStyle/>
        <a:p>
          <a:endParaRPr lang="en-US"/>
        </a:p>
      </dgm:t>
    </dgm:pt>
    <dgm:pt modelId="{AFEBA158-49BD-4D37-808F-933EBE5C7310}" type="pres">
      <dgm:prSet presAssocID="{CD7E9339-E164-42AF-BCE6-60417B2339A3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CCF0D622-3B91-42AF-A1F1-A2FFB045E5D7}" type="pres">
      <dgm:prSet presAssocID="{53D31FE4-C374-43B1-BB78-9D37B1D168B1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984BA302-86C9-4014-BCA3-ED6BE9FC2434}" type="pres">
      <dgm:prSet presAssocID="{AEFFD42F-D361-45FD-94BC-8320B7EFA2C7}" presName="Accent1" presStyleCnt="0"/>
      <dgm:spPr/>
    </dgm:pt>
    <dgm:pt modelId="{FCEE73F1-F9AC-4303-A0FC-774EAA2C455F}" type="pres">
      <dgm:prSet presAssocID="{AEFFD42F-D361-45FD-94BC-8320B7EFA2C7}" presName="Accent" presStyleLbl="bgShp" presStyleIdx="0" presStyleCnt="6"/>
      <dgm:spPr/>
    </dgm:pt>
    <dgm:pt modelId="{6E1699FC-5826-490B-81A6-E7A2744C8B94}" type="pres">
      <dgm:prSet presAssocID="{AEFFD42F-D361-45FD-94BC-8320B7EFA2C7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FB5B74-7F7D-4096-BB9B-E39126B146A4}" type="pres">
      <dgm:prSet presAssocID="{426E0AC1-17D1-41A5-8763-394DB37DE4D6}" presName="Accent2" presStyleCnt="0"/>
      <dgm:spPr/>
    </dgm:pt>
    <dgm:pt modelId="{D9A4FF9F-35CA-4D10-B402-BE311A574717}" type="pres">
      <dgm:prSet presAssocID="{426E0AC1-17D1-41A5-8763-394DB37DE4D6}" presName="Accent" presStyleLbl="bgShp" presStyleIdx="1" presStyleCnt="6"/>
      <dgm:spPr/>
    </dgm:pt>
    <dgm:pt modelId="{75A6069B-D1B2-41B0-A32A-6F7E39008E7A}" type="pres">
      <dgm:prSet presAssocID="{426E0AC1-17D1-41A5-8763-394DB37DE4D6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1C3E1F-F71F-4CD3-8CF1-61D2A8090031}" type="pres">
      <dgm:prSet presAssocID="{20D56ABD-9743-4349-8447-2B8142CA3C94}" presName="Accent3" presStyleCnt="0"/>
      <dgm:spPr/>
    </dgm:pt>
    <dgm:pt modelId="{63F920E8-4079-4E1C-A2A0-8A12DB9905CA}" type="pres">
      <dgm:prSet presAssocID="{20D56ABD-9743-4349-8447-2B8142CA3C94}" presName="Accent" presStyleLbl="bgShp" presStyleIdx="2" presStyleCnt="6"/>
      <dgm:spPr/>
    </dgm:pt>
    <dgm:pt modelId="{773A35D6-CEE3-4679-9143-74B7ABFD5BD4}" type="pres">
      <dgm:prSet presAssocID="{20D56ABD-9743-4349-8447-2B8142CA3C94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F3E383-9AAB-4567-A771-E1DF7FD86601}" type="pres">
      <dgm:prSet presAssocID="{10B95769-2A7D-47C2-9AEF-C419EAADF276}" presName="Accent4" presStyleCnt="0"/>
      <dgm:spPr/>
    </dgm:pt>
    <dgm:pt modelId="{D6A852BA-E113-4ACD-BDE7-92E0F61699A7}" type="pres">
      <dgm:prSet presAssocID="{10B95769-2A7D-47C2-9AEF-C419EAADF276}" presName="Accent" presStyleLbl="bgShp" presStyleIdx="3" presStyleCnt="6"/>
      <dgm:spPr/>
    </dgm:pt>
    <dgm:pt modelId="{D5CD2838-0CEF-4BAA-9EB9-CC6B0FF93670}" type="pres">
      <dgm:prSet presAssocID="{10B95769-2A7D-47C2-9AEF-C419EAADF276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BB82E0-FA2D-48FC-A3C8-104FAC2B2B7C}" type="pres">
      <dgm:prSet presAssocID="{3EDADF74-F184-4151-A159-FE40507BE975}" presName="Accent5" presStyleCnt="0"/>
      <dgm:spPr/>
    </dgm:pt>
    <dgm:pt modelId="{66B95489-3430-427A-B867-BFE3544B4003}" type="pres">
      <dgm:prSet presAssocID="{3EDADF74-F184-4151-A159-FE40507BE975}" presName="Accent" presStyleLbl="bgShp" presStyleIdx="4" presStyleCnt="6"/>
      <dgm:spPr/>
    </dgm:pt>
    <dgm:pt modelId="{15B74A80-57AA-4AEC-B2FC-BAB6CD118B3B}" type="pres">
      <dgm:prSet presAssocID="{3EDADF74-F184-4151-A159-FE40507BE975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7C5A40-9FCD-4EAE-94C2-337FD217DE86}" type="pres">
      <dgm:prSet presAssocID="{DD5C7CA9-3364-4E29-A798-1C90F2EBC186}" presName="Accent6" presStyleCnt="0"/>
      <dgm:spPr/>
    </dgm:pt>
    <dgm:pt modelId="{8876B84B-A284-43F8-AE54-47AC130A6B2C}" type="pres">
      <dgm:prSet presAssocID="{DD5C7CA9-3364-4E29-A798-1C90F2EBC186}" presName="Accent" presStyleLbl="bgShp" presStyleIdx="5" presStyleCnt="6"/>
      <dgm:spPr/>
    </dgm:pt>
    <dgm:pt modelId="{15614506-4119-481D-BACD-E496FEF3AA85}" type="pres">
      <dgm:prSet presAssocID="{DD5C7CA9-3364-4E29-A798-1C90F2EBC186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3337975-63B4-42B1-A709-4A7531FF0143}" type="presOf" srcId="{DD5C7CA9-3364-4E29-A798-1C90F2EBC186}" destId="{15614506-4119-481D-BACD-E496FEF3AA85}" srcOrd="0" destOrd="0" presId="urn:microsoft.com/office/officeart/2011/layout/HexagonRadial"/>
    <dgm:cxn modelId="{366B2A4B-26AA-43AE-BF9F-B427B486C4F7}" type="presOf" srcId="{CD7E9339-E164-42AF-BCE6-60417B2339A3}" destId="{AFEBA158-49BD-4D37-808F-933EBE5C7310}" srcOrd="0" destOrd="0" presId="urn:microsoft.com/office/officeart/2011/layout/HexagonRadial"/>
    <dgm:cxn modelId="{B6F5316B-D610-4469-8A4F-C0D100A33514}" type="presOf" srcId="{426E0AC1-17D1-41A5-8763-394DB37DE4D6}" destId="{75A6069B-D1B2-41B0-A32A-6F7E39008E7A}" srcOrd="0" destOrd="0" presId="urn:microsoft.com/office/officeart/2011/layout/HexagonRadial"/>
    <dgm:cxn modelId="{5CF51B06-3E37-4321-AF30-7FA50C4AED56}" srcId="{53D31FE4-C374-43B1-BB78-9D37B1D168B1}" destId="{20D56ABD-9743-4349-8447-2B8142CA3C94}" srcOrd="2" destOrd="0" parTransId="{40F360F8-948B-4A6C-BC49-0DB71D11E426}" sibTransId="{9419149A-EA12-4B97-B2BA-D410E111EE45}"/>
    <dgm:cxn modelId="{4F3385BD-25FC-4131-95BE-00A2F3D15B4C}" srcId="{53D31FE4-C374-43B1-BB78-9D37B1D168B1}" destId="{AEFFD42F-D361-45FD-94BC-8320B7EFA2C7}" srcOrd="0" destOrd="0" parTransId="{3EE909A5-5C88-4589-8DFA-F1C61C01B578}" sibTransId="{8F5C5A7D-F9AD-4B44-84B6-2AEA28DAC7CF}"/>
    <dgm:cxn modelId="{26B06B83-74D9-4C79-8910-8A9C0812E086}" type="presOf" srcId="{10B95769-2A7D-47C2-9AEF-C419EAADF276}" destId="{D5CD2838-0CEF-4BAA-9EB9-CC6B0FF93670}" srcOrd="0" destOrd="0" presId="urn:microsoft.com/office/officeart/2011/layout/HexagonRadial"/>
    <dgm:cxn modelId="{AF180374-4F16-46AE-BFF0-67FBB323C93C}" type="presOf" srcId="{20D56ABD-9743-4349-8447-2B8142CA3C94}" destId="{773A35D6-CEE3-4679-9143-74B7ABFD5BD4}" srcOrd="0" destOrd="0" presId="urn:microsoft.com/office/officeart/2011/layout/HexagonRadial"/>
    <dgm:cxn modelId="{5BBF856D-AE1D-4A20-8B25-B5AEA9287958}" srcId="{53D31FE4-C374-43B1-BB78-9D37B1D168B1}" destId="{DD5C7CA9-3364-4E29-A798-1C90F2EBC186}" srcOrd="5" destOrd="0" parTransId="{9C3F56F5-09CF-4F7E-A8CA-824952B62FEA}" sibTransId="{B9411CD9-3DAC-4C2A-A0C0-51B888B8E497}"/>
    <dgm:cxn modelId="{E8D1201A-F3CB-4D3B-81F1-EB9ADDC3865B}" srcId="{CD7E9339-E164-42AF-BCE6-60417B2339A3}" destId="{53D31FE4-C374-43B1-BB78-9D37B1D168B1}" srcOrd="0" destOrd="0" parTransId="{DA10BCC6-FA8A-41FF-8ED0-6DBDD8093FD6}" sibTransId="{4BB89446-C8E5-4DC2-A230-566A8F4924BC}"/>
    <dgm:cxn modelId="{F4FFD5E7-F65F-4CF7-BB19-BE1D802CF927}" srcId="{53D31FE4-C374-43B1-BB78-9D37B1D168B1}" destId="{426E0AC1-17D1-41A5-8763-394DB37DE4D6}" srcOrd="1" destOrd="0" parTransId="{AF6490E6-6AE1-4578-947E-6D0DAAC59187}" sibTransId="{434BCDE4-8288-4E25-A73F-C80F16B08819}"/>
    <dgm:cxn modelId="{F0E8E7CA-AFCA-422A-A894-2138730F8C9A}" type="presOf" srcId="{AEFFD42F-D361-45FD-94BC-8320B7EFA2C7}" destId="{6E1699FC-5826-490B-81A6-E7A2744C8B94}" srcOrd="0" destOrd="0" presId="urn:microsoft.com/office/officeart/2011/layout/HexagonRadial"/>
    <dgm:cxn modelId="{396E1744-3717-49EA-9A6E-ED360AEF32B8}" srcId="{53D31FE4-C374-43B1-BB78-9D37B1D168B1}" destId="{10B95769-2A7D-47C2-9AEF-C419EAADF276}" srcOrd="3" destOrd="0" parTransId="{1798F117-68A9-48C2-9C9B-5A21AD077517}" sibTransId="{8B8493F4-0601-4B50-9437-0A3D69112ECD}"/>
    <dgm:cxn modelId="{30BF3CE7-40C5-469E-A4B1-5B214A81B3E0}" type="presOf" srcId="{3EDADF74-F184-4151-A159-FE40507BE975}" destId="{15B74A80-57AA-4AEC-B2FC-BAB6CD118B3B}" srcOrd="0" destOrd="0" presId="urn:microsoft.com/office/officeart/2011/layout/HexagonRadial"/>
    <dgm:cxn modelId="{77B918B5-47CF-4498-9084-90FE7A6DF92A}" type="presOf" srcId="{53D31FE4-C374-43B1-BB78-9D37B1D168B1}" destId="{CCF0D622-3B91-42AF-A1F1-A2FFB045E5D7}" srcOrd="0" destOrd="0" presId="urn:microsoft.com/office/officeart/2011/layout/HexagonRadial"/>
    <dgm:cxn modelId="{05E3071B-BEA0-472F-932D-60116B687B8C}" srcId="{53D31FE4-C374-43B1-BB78-9D37B1D168B1}" destId="{3EDADF74-F184-4151-A159-FE40507BE975}" srcOrd="4" destOrd="0" parTransId="{734A8ACD-0F5C-4831-8D58-ED1872C82B0C}" sibTransId="{E413E484-984D-445A-8CC2-EF97955DFAE0}"/>
    <dgm:cxn modelId="{664D1C45-B340-4069-92CC-14AA4FA5513D}" type="presParOf" srcId="{AFEBA158-49BD-4D37-808F-933EBE5C7310}" destId="{CCF0D622-3B91-42AF-A1F1-A2FFB045E5D7}" srcOrd="0" destOrd="0" presId="urn:microsoft.com/office/officeart/2011/layout/HexagonRadial"/>
    <dgm:cxn modelId="{819A3FA1-D3E8-4CB3-9B66-63F4C79A0E71}" type="presParOf" srcId="{AFEBA158-49BD-4D37-808F-933EBE5C7310}" destId="{984BA302-86C9-4014-BCA3-ED6BE9FC2434}" srcOrd="1" destOrd="0" presId="urn:microsoft.com/office/officeart/2011/layout/HexagonRadial"/>
    <dgm:cxn modelId="{C8FE49C9-CC6B-4ED6-8F1F-EB1F8A54DD5F}" type="presParOf" srcId="{984BA302-86C9-4014-BCA3-ED6BE9FC2434}" destId="{FCEE73F1-F9AC-4303-A0FC-774EAA2C455F}" srcOrd="0" destOrd="0" presId="urn:microsoft.com/office/officeart/2011/layout/HexagonRadial"/>
    <dgm:cxn modelId="{37AE295E-2B73-46B7-B71D-394AA5507C6A}" type="presParOf" srcId="{AFEBA158-49BD-4D37-808F-933EBE5C7310}" destId="{6E1699FC-5826-490B-81A6-E7A2744C8B94}" srcOrd="2" destOrd="0" presId="urn:microsoft.com/office/officeart/2011/layout/HexagonRadial"/>
    <dgm:cxn modelId="{6F2D7BA5-94EC-4A2D-B326-87B7C4617FFC}" type="presParOf" srcId="{AFEBA158-49BD-4D37-808F-933EBE5C7310}" destId="{DBFB5B74-7F7D-4096-BB9B-E39126B146A4}" srcOrd="3" destOrd="0" presId="urn:microsoft.com/office/officeart/2011/layout/HexagonRadial"/>
    <dgm:cxn modelId="{5894145B-020A-47B6-B145-4F092706E091}" type="presParOf" srcId="{DBFB5B74-7F7D-4096-BB9B-E39126B146A4}" destId="{D9A4FF9F-35CA-4D10-B402-BE311A574717}" srcOrd="0" destOrd="0" presId="urn:microsoft.com/office/officeart/2011/layout/HexagonRadial"/>
    <dgm:cxn modelId="{AA802BB7-5A6B-47E7-B590-9D6ED0116EDF}" type="presParOf" srcId="{AFEBA158-49BD-4D37-808F-933EBE5C7310}" destId="{75A6069B-D1B2-41B0-A32A-6F7E39008E7A}" srcOrd="4" destOrd="0" presId="urn:microsoft.com/office/officeart/2011/layout/HexagonRadial"/>
    <dgm:cxn modelId="{40BDD9FC-621E-4897-B6DD-E174E0D7EF6E}" type="presParOf" srcId="{AFEBA158-49BD-4D37-808F-933EBE5C7310}" destId="{E21C3E1F-F71F-4CD3-8CF1-61D2A8090031}" srcOrd="5" destOrd="0" presId="urn:microsoft.com/office/officeart/2011/layout/HexagonRadial"/>
    <dgm:cxn modelId="{8449A64F-93D0-486F-9472-30D53536C2AA}" type="presParOf" srcId="{E21C3E1F-F71F-4CD3-8CF1-61D2A8090031}" destId="{63F920E8-4079-4E1C-A2A0-8A12DB9905CA}" srcOrd="0" destOrd="0" presId="urn:microsoft.com/office/officeart/2011/layout/HexagonRadial"/>
    <dgm:cxn modelId="{29544DFD-51AA-4C52-800A-26174469DE0E}" type="presParOf" srcId="{AFEBA158-49BD-4D37-808F-933EBE5C7310}" destId="{773A35D6-CEE3-4679-9143-74B7ABFD5BD4}" srcOrd="6" destOrd="0" presId="urn:microsoft.com/office/officeart/2011/layout/HexagonRadial"/>
    <dgm:cxn modelId="{44CFB1D6-2BFD-4D40-8D8B-6F54B7A0F6D3}" type="presParOf" srcId="{AFEBA158-49BD-4D37-808F-933EBE5C7310}" destId="{5EF3E383-9AAB-4567-A771-E1DF7FD86601}" srcOrd="7" destOrd="0" presId="urn:microsoft.com/office/officeart/2011/layout/HexagonRadial"/>
    <dgm:cxn modelId="{8EADF3F0-F83D-4282-A0B6-4A389DAF6EF1}" type="presParOf" srcId="{5EF3E383-9AAB-4567-A771-E1DF7FD86601}" destId="{D6A852BA-E113-4ACD-BDE7-92E0F61699A7}" srcOrd="0" destOrd="0" presId="urn:microsoft.com/office/officeart/2011/layout/HexagonRadial"/>
    <dgm:cxn modelId="{2D21A48F-B6EA-472D-B21A-6CB5A9AB62C5}" type="presParOf" srcId="{AFEBA158-49BD-4D37-808F-933EBE5C7310}" destId="{D5CD2838-0CEF-4BAA-9EB9-CC6B0FF93670}" srcOrd="8" destOrd="0" presId="urn:microsoft.com/office/officeart/2011/layout/HexagonRadial"/>
    <dgm:cxn modelId="{3CC3018B-F52B-4486-9114-3DCE18967A4B}" type="presParOf" srcId="{AFEBA158-49BD-4D37-808F-933EBE5C7310}" destId="{11BB82E0-FA2D-48FC-A3C8-104FAC2B2B7C}" srcOrd="9" destOrd="0" presId="urn:microsoft.com/office/officeart/2011/layout/HexagonRadial"/>
    <dgm:cxn modelId="{9033C466-651B-4777-B9B3-8D8961F77AF8}" type="presParOf" srcId="{11BB82E0-FA2D-48FC-A3C8-104FAC2B2B7C}" destId="{66B95489-3430-427A-B867-BFE3544B4003}" srcOrd="0" destOrd="0" presId="urn:microsoft.com/office/officeart/2011/layout/HexagonRadial"/>
    <dgm:cxn modelId="{2C8C2E2A-14DB-4F36-B882-94E8AD2CDB21}" type="presParOf" srcId="{AFEBA158-49BD-4D37-808F-933EBE5C7310}" destId="{15B74A80-57AA-4AEC-B2FC-BAB6CD118B3B}" srcOrd="10" destOrd="0" presId="urn:microsoft.com/office/officeart/2011/layout/HexagonRadial"/>
    <dgm:cxn modelId="{1A2D0D2D-AB1F-4FBE-A5FC-C7B3B52817AB}" type="presParOf" srcId="{AFEBA158-49BD-4D37-808F-933EBE5C7310}" destId="{D67C5A40-9FCD-4EAE-94C2-337FD217DE86}" srcOrd="11" destOrd="0" presId="urn:microsoft.com/office/officeart/2011/layout/HexagonRadial"/>
    <dgm:cxn modelId="{F867F381-0F2F-4CD1-AD58-0EEE853BE6C9}" type="presParOf" srcId="{D67C5A40-9FCD-4EAE-94C2-337FD217DE86}" destId="{8876B84B-A284-43F8-AE54-47AC130A6B2C}" srcOrd="0" destOrd="0" presId="urn:microsoft.com/office/officeart/2011/layout/HexagonRadial"/>
    <dgm:cxn modelId="{C8E5F932-FD05-4532-A7D9-D72D53D3AD4E}" type="presParOf" srcId="{AFEBA158-49BD-4D37-808F-933EBE5C7310}" destId="{15614506-4119-481D-BACD-E496FEF3AA85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xmlns="" relId="rId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065E1C-8378-4C9C-A7D3-414CBABF6614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4039CCF-7AB5-4E2A-B9F8-6CEE3B395F0A}">
      <dgm:prSet phldrT="[Text]"/>
      <dgm:spPr/>
      <dgm:t>
        <a:bodyPr/>
        <a:lstStyle/>
        <a:p>
          <a:r>
            <a:rPr lang="en-US" dirty="0" smtClean="0"/>
            <a:t>SISI</a:t>
          </a:r>
          <a:endParaRPr lang="en-US" dirty="0"/>
        </a:p>
      </dgm:t>
    </dgm:pt>
    <dgm:pt modelId="{398DAA8A-1A16-4EB5-9982-DCA8BCF449D9}" type="parTrans" cxnId="{B5D97949-00D4-4228-A17E-3B7098D69300}">
      <dgm:prSet/>
      <dgm:spPr/>
      <dgm:t>
        <a:bodyPr/>
        <a:lstStyle/>
        <a:p>
          <a:endParaRPr lang="en-US"/>
        </a:p>
      </dgm:t>
    </dgm:pt>
    <dgm:pt modelId="{F73D8BB6-ACC0-4427-B91A-D14835BA2FDD}" type="sibTrans" cxnId="{B5D97949-00D4-4228-A17E-3B7098D69300}">
      <dgm:prSet/>
      <dgm:spPr/>
      <dgm:t>
        <a:bodyPr/>
        <a:lstStyle/>
        <a:p>
          <a:endParaRPr lang="en-US"/>
        </a:p>
      </dgm:t>
    </dgm:pt>
    <dgm:pt modelId="{8C8ECDED-08E5-4259-9CFA-C47DD49A390B}">
      <dgm:prSet phldrT="[Text]"/>
      <dgm:spPr/>
      <dgm:t>
        <a:bodyPr/>
        <a:lstStyle/>
        <a:p>
          <a:r>
            <a:rPr lang="en-US" dirty="0" smtClean="0"/>
            <a:t>QUALITY CONTROL AND UPGRADATION</a:t>
          </a:r>
          <a:endParaRPr lang="en-US" dirty="0"/>
        </a:p>
      </dgm:t>
    </dgm:pt>
    <dgm:pt modelId="{A3D72ED3-7534-4E53-A89A-348D038CB20F}" type="parTrans" cxnId="{018B017D-A70E-439E-9829-CE0D5EB8ED64}">
      <dgm:prSet/>
      <dgm:spPr/>
      <dgm:t>
        <a:bodyPr/>
        <a:lstStyle/>
        <a:p>
          <a:endParaRPr lang="en-US"/>
        </a:p>
      </dgm:t>
    </dgm:pt>
    <dgm:pt modelId="{020B8538-FB97-4F9D-8175-E08923879560}" type="sibTrans" cxnId="{018B017D-A70E-439E-9829-CE0D5EB8ED64}">
      <dgm:prSet/>
      <dgm:spPr/>
      <dgm:t>
        <a:bodyPr/>
        <a:lstStyle/>
        <a:p>
          <a:endParaRPr lang="en-US"/>
        </a:p>
      </dgm:t>
    </dgm:pt>
    <dgm:pt modelId="{EB9DFDE1-4ED5-4292-A7A6-52FC93B52153}">
      <dgm:prSet phldrT="[Text]"/>
      <dgm:spPr/>
      <dgm:t>
        <a:bodyPr/>
        <a:lstStyle/>
        <a:p>
          <a:r>
            <a:rPr lang="en-US" dirty="0" smtClean="0"/>
            <a:t>SKILL DEVELOPMENT</a:t>
          </a:r>
          <a:endParaRPr lang="en-US" dirty="0"/>
        </a:p>
      </dgm:t>
    </dgm:pt>
    <dgm:pt modelId="{3CB1D411-21AD-4177-960D-52DDE8E842A4}" type="parTrans" cxnId="{6DB5ED33-BDC5-4365-A381-7BAB59050142}">
      <dgm:prSet/>
      <dgm:spPr/>
      <dgm:t>
        <a:bodyPr/>
        <a:lstStyle/>
        <a:p>
          <a:endParaRPr lang="en-US"/>
        </a:p>
      </dgm:t>
    </dgm:pt>
    <dgm:pt modelId="{CB404091-7B9D-4356-AD8A-6EE65824986B}" type="sibTrans" cxnId="{6DB5ED33-BDC5-4365-A381-7BAB59050142}">
      <dgm:prSet/>
      <dgm:spPr/>
      <dgm:t>
        <a:bodyPr/>
        <a:lstStyle/>
        <a:p>
          <a:endParaRPr lang="en-US"/>
        </a:p>
      </dgm:t>
    </dgm:pt>
    <dgm:pt modelId="{32CC04C9-6DCE-4AF8-8CA9-1C128113A2E5}">
      <dgm:prSet phldrT="[Text]"/>
      <dgm:spPr/>
      <dgm:t>
        <a:bodyPr/>
        <a:lstStyle/>
        <a:p>
          <a:r>
            <a:rPr lang="en-US" dirty="0" smtClean="0"/>
            <a:t>POLLUTION CONTROL</a:t>
          </a:r>
          <a:endParaRPr lang="en-US" dirty="0"/>
        </a:p>
      </dgm:t>
    </dgm:pt>
    <dgm:pt modelId="{CA5A2FBE-17A2-418D-81CF-F0ADD1EC5BEF}" type="parTrans" cxnId="{D3794484-BB6F-43B3-9498-335AC31A336C}">
      <dgm:prSet/>
      <dgm:spPr/>
      <dgm:t>
        <a:bodyPr/>
        <a:lstStyle/>
        <a:p>
          <a:endParaRPr lang="en-US"/>
        </a:p>
      </dgm:t>
    </dgm:pt>
    <dgm:pt modelId="{42B9E6B8-BF18-4C36-8461-DF151A7BD1CA}" type="sibTrans" cxnId="{D3794484-BB6F-43B3-9498-335AC31A336C}">
      <dgm:prSet/>
      <dgm:spPr/>
      <dgm:t>
        <a:bodyPr/>
        <a:lstStyle/>
        <a:p>
          <a:endParaRPr lang="en-US"/>
        </a:p>
      </dgm:t>
    </dgm:pt>
    <dgm:pt modelId="{96C34E2B-94FB-4D68-84C7-F9A21CA9098A}">
      <dgm:prSet phldrT="[Text]"/>
      <dgm:spPr/>
      <dgm:t>
        <a:bodyPr/>
        <a:lstStyle/>
        <a:p>
          <a:r>
            <a:rPr lang="en-US" dirty="0" smtClean="0"/>
            <a:t>EXPORT PROMOTION</a:t>
          </a:r>
          <a:endParaRPr lang="en-US" dirty="0"/>
        </a:p>
      </dgm:t>
    </dgm:pt>
    <dgm:pt modelId="{F972BE04-2AE6-4167-93ED-7EA895793803}" type="parTrans" cxnId="{2E4680EB-597A-4E69-8F22-594B1A12F3B1}">
      <dgm:prSet/>
      <dgm:spPr/>
      <dgm:t>
        <a:bodyPr/>
        <a:lstStyle/>
        <a:p>
          <a:endParaRPr lang="en-US"/>
        </a:p>
      </dgm:t>
    </dgm:pt>
    <dgm:pt modelId="{9AB79E6A-68EA-4BA7-90C7-F5695D68199D}" type="sibTrans" cxnId="{2E4680EB-597A-4E69-8F22-594B1A12F3B1}">
      <dgm:prSet/>
      <dgm:spPr/>
      <dgm:t>
        <a:bodyPr/>
        <a:lstStyle/>
        <a:p>
          <a:endParaRPr lang="en-US"/>
        </a:p>
      </dgm:t>
    </dgm:pt>
    <dgm:pt modelId="{722921E9-9F9B-4748-B73C-C331A1D8A334}" type="pres">
      <dgm:prSet presAssocID="{3D065E1C-8378-4C9C-A7D3-414CBABF661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BC1E490-DD82-4A8E-9159-5E4FF9E15684}" type="pres">
      <dgm:prSet presAssocID="{04039CCF-7AB5-4E2A-B9F8-6CEE3B395F0A}" presName="centerShape" presStyleLbl="node0" presStyleIdx="0" presStyleCnt="1"/>
      <dgm:spPr/>
      <dgm:t>
        <a:bodyPr/>
        <a:lstStyle/>
        <a:p>
          <a:endParaRPr lang="en-US"/>
        </a:p>
      </dgm:t>
    </dgm:pt>
    <dgm:pt modelId="{EB55144E-CCF1-48A6-BB58-18ABC22E25D5}" type="pres">
      <dgm:prSet presAssocID="{A3D72ED3-7534-4E53-A89A-348D038CB20F}" presName="Name9" presStyleLbl="parChTrans1D2" presStyleIdx="0" presStyleCnt="4"/>
      <dgm:spPr/>
      <dgm:t>
        <a:bodyPr/>
        <a:lstStyle/>
        <a:p>
          <a:endParaRPr lang="en-US"/>
        </a:p>
      </dgm:t>
    </dgm:pt>
    <dgm:pt modelId="{7437B1A3-7EDD-4C00-8DD6-F9C7DADAF42D}" type="pres">
      <dgm:prSet presAssocID="{A3D72ED3-7534-4E53-A89A-348D038CB20F}" presName="connTx" presStyleLbl="parChTrans1D2" presStyleIdx="0" presStyleCnt="4"/>
      <dgm:spPr/>
      <dgm:t>
        <a:bodyPr/>
        <a:lstStyle/>
        <a:p>
          <a:endParaRPr lang="en-US"/>
        </a:p>
      </dgm:t>
    </dgm:pt>
    <dgm:pt modelId="{6FD5CB43-F45F-4132-9E77-B91DA98E5054}" type="pres">
      <dgm:prSet presAssocID="{8C8ECDED-08E5-4259-9CFA-C47DD49A390B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E515F6-8DE2-49CE-99E4-BE55D07C0222}" type="pres">
      <dgm:prSet presAssocID="{3CB1D411-21AD-4177-960D-52DDE8E842A4}" presName="Name9" presStyleLbl="parChTrans1D2" presStyleIdx="1" presStyleCnt="4"/>
      <dgm:spPr/>
      <dgm:t>
        <a:bodyPr/>
        <a:lstStyle/>
        <a:p>
          <a:endParaRPr lang="en-US"/>
        </a:p>
      </dgm:t>
    </dgm:pt>
    <dgm:pt modelId="{0CA91DCF-1477-4DCE-8C41-1697DB12828F}" type="pres">
      <dgm:prSet presAssocID="{3CB1D411-21AD-4177-960D-52DDE8E842A4}" presName="connTx" presStyleLbl="parChTrans1D2" presStyleIdx="1" presStyleCnt="4"/>
      <dgm:spPr/>
      <dgm:t>
        <a:bodyPr/>
        <a:lstStyle/>
        <a:p>
          <a:endParaRPr lang="en-US"/>
        </a:p>
      </dgm:t>
    </dgm:pt>
    <dgm:pt modelId="{D2F5D32A-F839-472E-A4E9-31428CFF03CD}" type="pres">
      <dgm:prSet presAssocID="{EB9DFDE1-4ED5-4292-A7A6-52FC93B5215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7B0248-67FC-4831-AACF-192B9629E8C8}" type="pres">
      <dgm:prSet presAssocID="{CA5A2FBE-17A2-418D-81CF-F0ADD1EC5BEF}" presName="Name9" presStyleLbl="parChTrans1D2" presStyleIdx="2" presStyleCnt="4"/>
      <dgm:spPr/>
      <dgm:t>
        <a:bodyPr/>
        <a:lstStyle/>
        <a:p>
          <a:endParaRPr lang="en-US"/>
        </a:p>
      </dgm:t>
    </dgm:pt>
    <dgm:pt modelId="{EF3EDFD3-D7AE-41FE-B56D-2DAD5FB1FAA2}" type="pres">
      <dgm:prSet presAssocID="{CA5A2FBE-17A2-418D-81CF-F0ADD1EC5BEF}" presName="connTx" presStyleLbl="parChTrans1D2" presStyleIdx="2" presStyleCnt="4"/>
      <dgm:spPr/>
      <dgm:t>
        <a:bodyPr/>
        <a:lstStyle/>
        <a:p>
          <a:endParaRPr lang="en-US"/>
        </a:p>
      </dgm:t>
    </dgm:pt>
    <dgm:pt modelId="{FBFE2089-7278-4CBA-8F5F-533EE610E714}" type="pres">
      <dgm:prSet presAssocID="{32CC04C9-6DCE-4AF8-8CA9-1C128113A2E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BA46B6-26AA-4BDC-8B89-268B48690375}" type="pres">
      <dgm:prSet presAssocID="{F972BE04-2AE6-4167-93ED-7EA895793803}" presName="Name9" presStyleLbl="parChTrans1D2" presStyleIdx="3" presStyleCnt="4"/>
      <dgm:spPr/>
      <dgm:t>
        <a:bodyPr/>
        <a:lstStyle/>
        <a:p>
          <a:endParaRPr lang="en-US"/>
        </a:p>
      </dgm:t>
    </dgm:pt>
    <dgm:pt modelId="{7633A0AB-F942-4A99-A222-B1AEFA86A015}" type="pres">
      <dgm:prSet presAssocID="{F972BE04-2AE6-4167-93ED-7EA895793803}" presName="connTx" presStyleLbl="parChTrans1D2" presStyleIdx="3" presStyleCnt="4"/>
      <dgm:spPr/>
      <dgm:t>
        <a:bodyPr/>
        <a:lstStyle/>
        <a:p>
          <a:endParaRPr lang="en-US"/>
        </a:p>
      </dgm:t>
    </dgm:pt>
    <dgm:pt modelId="{D935231D-EBCE-4307-ACDB-612C1BFD1E6D}" type="pres">
      <dgm:prSet presAssocID="{96C34E2B-94FB-4D68-84C7-F9A21CA9098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775A748-511B-47E4-9ABA-23990101F9B5}" type="presOf" srcId="{CA5A2FBE-17A2-418D-81CF-F0ADD1EC5BEF}" destId="{EF3EDFD3-D7AE-41FE-B56D-2DAD5FB1FAA2}" srcOrd="1" destOrd="0" presId="urn:microsoft.com/office/officeart/2005/8/layout/radial1"/>
    <dgm:cxn modelId="{6DB5ED33-BDC5-4365-A381-7BAB59050142}" srcId="{04039CCF-7AB5-4E2A-B9F8-6CEE3B395F0A}" destId="{EB9DFDE1-4ED5-4292-A7A6-52FC93B52153}" srcOrd="1" destOrd="0" parTransId="{3CB1D411-21AD-4177-960D-52DDE8E842A4}" sibTransId="{CB404091-7B9D-4356-AD8A-6EE65824986B}"/>
    <dgm:cxn modelId="{D9269DDE-CA63-48E5-9D94-AED8CBCA67B1}" type="presOf" srcId="{EB9DFDE1-4ED5-4292-A7A6-52FC93B52153}" destId="{D2F5D32A-F839-472E-A4E9-31428CFF03CD}" srcOrd="0" destOrd="0" presId="urn:microsoft.com/office/officeart/2005/8/layout/radial1"/>
    <dgm:cxn modelId="{2964EDDC-4F6F-4257-BB65-8E43C0F1E7E3}" type="presOf" srcId="{32CC04C9-6DCE-4AF8-8CA9-1C128113A2E5}" destId="{FBFE2089-7278-4CBA-8F5F-533EE610E714}" srcOrd="0" destOrd="0" presId="urn:microsoft.com/office/officeart/2005/8/layout/radial1"/>
    <dgm:cxn modelId="{28C8A282-18E4-4FC5-8E05-C541DC5BB332}" type="presOf" srcId="{F972BE04-2AE6-4167-93ED-7EA895793803}" destId="{1EBA46B6-26AA-4BDC-8B89-268B48690375}" srcOrd="0" destOrd="0" presId="urn:microsoft.com/office/officeart/2005/8/layout/radial1"/>
    <dgm:cxn modelId="{1C19C626-5FE4-4DF8-9B08-DC1986CB0325}" type="presOf" srcId="{8C8ECDED-08E5-4259-9CFA-C47DD49A390B}" destId="{6FD5CB43-F45F-4132-9E77-B91DA98E5054}" srcOrd="0" destOrd="0" presId="urn:microsoft.com/office/officeart/2005/8/layout/radial1"/>
    <dgm:cxn modelId="{B5D97949-00D4-4228-A17E-3B7098D69300}" srcId="{3D065E1C-8378-4C9C-A7D3-414CBABF6614}" destId="{04039CCF-7AB5-4E2A-B9F8-6CEE3B395F0A}" srcOrd="0" destOrd="0" parTransId="{398DAA8A-1A16-4EB5-9982-DCA8BCF449D9}" sibTransId="{F73D8BB6-ACC0-4427-B91A-D14835BA2FDD}"/>
    <dgm:cxn modelId="{7C532C45-2705-496D-8EA0-D176503BF11C}" type="presOf" srcId="{04039CCF-7AB5-4E2A-B9F8-6CEE3B395F0A}" destId="{ABC1E490-DD82-4A8E-9159-5E4FF9E15684}" srcOrd="0" destOrd="0" presId="urn:microsoft.com/office/officeart/2005/8/layout/radial1"/>
    <dgm:cxn modelId="{D3794484-BB6F-43B3-9498-335AC31A336C}" srcId="{04039CCF-7AB5-4E2A-B9F8-6CEE3B395F0A}" destId="{32CC04C9-6DCE-4AF8-8CA9-1C128113A2E5}" srcOrd="2" destOrd="0" parTransId="{CA5A2FBE-17A2-418D-81CF-F0ADD1EC5BEF}" sibTransId="{42B9E6B8-BF18-4C36-8461-DF151A7BD1CA}"/>
    <dgm:cxn modelId="{F4BE0848-F54D-4DC4-85B9-559E8200A081}" type="presOf" srcId="{A3D72ED3-7534-4E53-A89A-348D038CB20F}" destId="{7437B1A3-7EDD-4C00-8DD6-F9C7DADAF42D}" srcOrd="1" destOrd="0" presId="urn:microsoft.com/office/officeart/2005/8/layout/radial1"/>
    <dgm:cxn modelId="{313B7A19-6904-4D46-8E19-B20F84D3BEE9}" type="presOf" srcId="{CA5A2FBE-17A2-418D-81CF-F0ADD1EC5BEF}" destId="{907B0248-67FC-4831-AACF-192B9629E8C8}" srcOrd="0" destOrd="0" presId="urn:microsoft.com/office/officeart/2005/8/layout/radial1"/>
    <dgm:cxn modelId="{8ABCBE45-23B7-46F8-8B7C-DEBCE509A0CC}" type="presOf" srcId="{3CB1D411-21AD-4177-960D-52DDE8E842A4}" destId="{0CA91DCF-1477-4DCE-8C41-1697DB12828F}" srcOrd="1" destOrd="0" presId="urn:microsoft.com/office/officeart/2005/8/layout/radial1"/>
    <dgm:cxn modelId="{BEC71172-0C87-478E-80F0-186193882F86}" type="presOf" srcId="{96C34E2B-94FB-4D68-84C7-F9A21CA9098A}" destId="{D935231D-EBCE-4307-ACDB-612C1BFD1E6D}" srcOrd="0" destOrd="0" presId="urn:microsoft.com/office/officeart/2005/8/layout/radial1"/>
    <dgm:cxn modelId="{183BD108-FE09-491F-A7E3-00B6350D1A19}" type="presOf" srcId="{3CB1D411-21AD-4177-960D-52DDE8E842A4}" destId="{DCE515F6-8DE2-49CE-99E4-BE55D07C0222}" srcOrd="0" destOrd="0" presId="urn:microsoft.com/office/officeart/2005/8/layout/radial1"/>
    <dgm:cxn modelId="{11B0E14B-A9CA-4A20-A8D1-B01C3FB86A61}" type="presOf" srcId="{A3D72ED3-7534-4E53-A89A-348D038CB20F}" destId="{EB55144E-CCF1-48A6-BB58-18ABC22E25D5}" srcOrd="0" destOrd="0" presId="urn:microsoft.com/office/officeart/2005/8/layout/radial1"/>
    <dgm:cxn modelId="{2E4680EB-597A-4E69-8F22-594B1A12F3B1}" srcId="{04039CCF-7AB5-4E2A-B9F8-6CEE3B395F0A}" destId="{96C34E2B-94FB-4D68-84C7-F9A21CA9098A}" srcOrd="3" destOrd="0" parTransId="{F972BE04-2AE6-4167-93ED-7EA895793803}" sibTransId="{9AB79E6A-68EA-4BA7-90C7-F5695D68199D}"/>
    <dgm:cxn modelId="{018B017D-A70E-439E-9829-CE0D5EB8ED64}" srcId="{04039CCF-7AB5-4E2A-B9F8-6CEE3B395F0A}" destId="{8C8ECDED-08E5-4259-9CFA-C47DD49A390B}" srcOrd="0" destOrd="0" parTransId="{A3D72ED3-7534-4E53-A89A-348D038CB20F}" sibTransId="{020B8538-FB97-4F9D-8175-E08923879560}"/>
    <dgm:cxn modelId="{27FAE8FD-D946-49E6-A6D9-2977BC8B1117}" type="presOf" srcId="{3D065E1C-8378-4C9C-A7D3-414CBABF6614}" destId="{722921E9-9F9B-4748-B73C-C331A1D8A334}" srcOrd="0" destOrd="0" presId="urn:microsoft.com/office/officeart/2005/8/layout/radial1"/>
    <dgm:cxn modelId="{3AA46D19-4D2B-40C1-A6EE-27857EA926B7}" type="presOf" srcId="{F972BE04-2AE6-4167-93ED-7EA895793803}" destId="{7633A0AB-F942-4A99-A222-B1AEFA86A015}" srcOrd="1" destOrd="0" presId="urn:microsoft.com/office/officeart/2005/8/layout/radial1"/>
    <dgm:cxn modelId="{F78B24C2-D6FD-42B7-91FE-CA708E2852A6}" type="presParOf" srcId="{722921E9-9F9B-4748-B73C-C331A1D8A334}" destId="{ABC1E490-DD82-4A8E-9159-5E4FF9E15684}" srcOrd="0" destOrd="0" presId="urn:microsoft.com/office/officeart/2005/8/layout/radial1"/>
    <dgm:cxn modelId="{39E7CA14-66DE-4783-A5DC-22D9F9C7C4C9}" type="presParOf" srcId="{722921E9-9F9B-4748-B73C-C331A1D8A334}" destId="{EB55144E-CCF1-48A6-BB58-18ABC22E25D5}" srcOrd="1" destOrd="0" presId="urn:microsoft.com/office/officeart/2005/8/layout/radial1"/>
    <dgm:cxn modelId="{05F5E404-37E1-4FF1-B2C6-6559915FD80E}" type="presParOf" srcId="{EB55144E-CCF1-48A6-BB58-18ABC22E25D5}" destId="{7437B1A3-7EDD-4C00-8DD6-F9C7DADAF42D}" srcOrd="0" destOrd="0" presId="urn:microsoft.com/office/officeart/2005/8/layout/radial1"/>
    <dgm:cxn modelId="{634725FD-514B-412F-832C-A4CF6205CDA3}" type="presParOf" srcId="{722921E9-9F9B-4748-B73C-C331A1D8A334}" destId="{6FD5CB43-F45F-4132-9E77-B91DA98E5054}" srcOrd="2" destOrd="0" presId="urn:microsoft.com/office/officeart/2005/8/layout/radial1"/>
    <dgm:cxn modelId="{E32CF82D-1070-4B4B-85B2-FF13B31D82C9}" type="presParOf" srcId="{722921E9-9F9B-4748-B73C-C331A1D8A334}" destId="{DCE515F6-8DE2-49CE-99E4-BE55D07C0222}" srcOrd="3" destOrd="0" presId="urn:microsoft.com/office/officeart/2005/8/layout/radial1"/>
    <dgm:cxn modelId="{E920E766-700D-4908-8A6E-728D36BD690A}" type="presParOf" srcId="{DCE515F6-8DE2-49CE-99E4-BE55D07C0222}" destId="{0CA91DCF-1477-4DCE-8C41-1697DB12828F}" srcOrd="0" destOrd="0" presId="urn:microsoft.com/office/officeart/2005/8/layout/radial1"/>
    <dgm:cxn modelId="{00C79089-3F62-4797-83A5-59E5AE321EBD}" type="presParOf" srcId="{722921E9-9F9B-4748-B73C-C331A1D8A334}" destId="{D2F5D32A-F839-472E-A4E9-31428CFF03CD}" srcOrd="4" destOrd="0" presId="urn:microsoft.com/office/officeart/2005/8/layout/radial1"/>
    <dgm:cxn modelId="{00832975-7836-4B57-8C8C-E59D1A9D4EF4}" type="presParOf" srcId="{722921E9-9F9B-4748-B73C-C331A1D8A334}" destId="{907B0248-67FC-4831-AACF-192B9629E8C8}" srcOrd="5" destOrd="0" presId="urn:microsoft.com/office/officeart/2005/8/layout/radial1"/>
    <dgm:cxn modelId="{D36C90DC-E14F-4E65-A7DC-0D68AB942118}" type="presParOf" srcId="{907B0248-67FC-4831-AACF-192B9629E8C8}" destId="{EF3EDFD3-D7AE-41FE-B56D-2DAD5FB1FAA2}" srcOrd="0" destOrd="0" presId="urn:microsoft.com/office/officeart/2005/8/layout/radial1"/>
    <dgm:cxn modelId="{1023E96B-3208-4CCF-92B3-35E090DA503D}" type="presParOf" srcId="{722921E9-9F9B-4748-B73C-C331A1D8A334}" destId="{FBFE2089-7278-4CBA-8F5F-533EE610E714}" srcOrd="6" destOrd="0" presId="urn:microsoft.com/office/officeart/2005/8/layout/radial1"/>
    <dgm:cxn modelId="{4E40A18B-C97C-4041-8F0C-066D7B3453EC}" type="presParOf" srcId="{722921E9-9F9B-4748-B73C-C331A1D8A334}" destId="{1EBA46B6-26AA-4BDC-8B89-268B48690375}" srcOrd="7" destOrd="0" presId="urn:microsoft.com/office/officeart/2005/8/layout/radial1"/>
    <dgm:cxn modelId="{5E8589DC-E08D-4252-BA80-D30A9EDF3D9B}" type="presParOf" srcId="{1EBA46B6-26AA-4BDC-8B89-268B48690375}" destId="{7633A0AB-F942-4A99-A222-B1AEFA86A015}" srcOrd="0" destOrd="0" presId="urn:microsoft.com/office/officeart/2005/8/layout/radial1"/>
    <dgm:cxn modelId="{47BB4D4A-2C1D-4954-9B11-DD27507C7D01}" type="presParOf" srcId="{722921E9-9F9B-4748-B73C-C331A1D8A334}" destId="{D935231D-EBCE-4307-ACDB-612C1BFD1E6D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B3C979-7CFD-4968-8209-D85D538C3989}">
      <dsp:nvSpPr>
        <dsp:cNvPr id="0" name=""/>
        <dsp:cNvSpPr/>
      </dsp:nvSpPr>
      <dsp:spPr>
        <a:xfrm>
          <a:off x="1221978" y="2645"/>
          <a:ext cx="2706687" cy="1624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SET-UP ONE IN EACH STATE TO PROVIDE CONSULTANCY </a:t>
          </a:r>
          <a:endParaRPr lang="en-US" sz="2100" kern="1200" dirty="0"/>
        </a:p>
      </dsp:txBody>
      <dsp:txXfrm>
        <a:off x="1221978" y="2645"/>
        <a:ext cx="2706687" cy="1624012"/>
      </dsp:txXfrm>
    </dsp:sp>
    <dsp:sp modelId="{1B49D9DD-566E-4668-8B39-4DF3685EC77F}">
      <dsp:nvSpPr>
        <dsp:cNvPr id="0" name=""/>
        <dsp:cNvSpPr/>
      </dsp:nvSpPr>
      <dsp:spPr>
        <a:xfrm>
          <a:off x="4199334" y="2645"/>
          <a:ext cx="2706687" cy="1624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ASSIST THE UTILIZATION OF ASSETS</a:t>
          </a:r>
          <a:endParaRPr lang="en-US" sz="2100" kern="1200" dirty="0"/>
        </a:p>
      </dsp:txBody>
      <dsp:txXfrm>
        <a:off x="4199334" y="2645"/>
        <a:ext cx="2706687" cy="1624012"/>
      </dsp:txXfrm>
    </dsp:sp>
    <dsp:sp modelId="{B985EBB4-B6A9-4DCE-9F51-D73EDB6804E2}">
      <dsp:nvSpPr>
        <dsp:cNvPr id="0" name=""/>
        <dsp:cNvSpPr/>
      </dsp:nvSpPr>
      <dsp:spPr>
        <a:xfrm>
          <a:off x="1221978" y="1897327"/>
          <a:ext cx="2706687" cy="1624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TRAINING TO SMALL &amp; PROSPECTIVE ENTREPRENEURS</a:t>
          </a:r>
          <a:endParaRPr lang="en-US" sz="2100" kern="1200" dirty="0"/>
        </a:p>
      </dsp:txBody>
      <dsp:txXfrm>
        <a:off x="1221978" y="1897327"/>
        <a:ext cx="2706687" cy="1624012"/>
      </dsp:txXfrm>
    </dsp:sp>
    <dsp:sp modelId="{BE63665C-8DB5-45B2-B7C3-E0E7B9EA4FD5}">
      <dsp:nvSpPr>
        <dsp:cNvPr id="0" name=""/>
        <dsp:cNvSpPr/>
      </dsp:nvSpPr>
      <dsp:spPr>
        <a:xfrm>
          <a:off x="4199334" y="1897327"/>
          <a:ext cx="2706687" cy="1624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ORGANIZE SEMINARS,WORKSHOP FOR ENTREPRENEURS</a:t>
          </a:r>
          <a:endParaRPr lang="en-US" sz="2100" kern="1200" dirty="0"/>
        </a:p>
      </dsp:txBody>
      <dsp:txXfrm>
        <a:off x="4199334" y="1897327"/>
        <a:ext cx="2706687" cy="1624012"/>
      </dsp:txXfrm>
    </dsp:sp>
    <dsp:sp modelId="{F6BD6818-DCBB-4F0C-896F-7CA756C881FA}">
      <dsp:nvSpPr>
        <dsp:cNvPr id="0" name=""/>
        <dsp:cNvSpPr/>
      </dsp:nvSpPr>
      <dsp:spPr>
        <a:xfrm>
          <a:off x="2710656" y="3792008"/>
          <a:ext cx="2706687" cy="1624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40% SHARE IN EXPORTS</a:t>
          </a:r>
          <a:endParaRPr lang="en-US" sz="2100" kern="1200" dirty="0"/>
        </a:p>
      </dsp:txBody>
      <dsp:txXfrm>
        <a:off x="2710656" y="3792008"/>
        <a:ext cx="2706687" cy="16240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F0D622-3B91-42AF-A1F1-A2FFB045E5D7}">
      <dsp:nvSpPr>
        <dsp:cNvPr id="0" name=""/>
        <dsp:cNvSpPr/>
      </dsp:nvSpPr>
      <dsp:spPr>
        <a:xfrm>
          <a:off x="2952810" y="1748061"/>
          <a:ext cx="2221862" cy="1922001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FUNCTIONS OF SISI</a:t>
          </a:r>
          <a:endParaRPr lang="en-US" sz="1300" kern="1200" dirty="0"/>
        </a:p>
      </dsp:txBody>
      <dsp:txXfrm>
        <a:off x="3321004" y="2066564"/>
        <a:ext cx="1485474" cy="1284995"/>
      </dsp:txXfrm>
    </dsp:sp>
    <dsp:sp modelId="{D9A4FF9F-35CA-4D10-B402-BE311A574717}">
      <dsp:nvSpPr>
        <dsp:cNvPr id="0" name=""/>
        <dsp:cNvSpPr/>
      </dsp:nvSpPr>
      <dsp:spPr>
        <a:xfrm>
          <a:off x="4344123" y="828514"/>
          <a:ext cx="838302" cy="72230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1699FC-5826-490B-81A6-E7A2744C8B94}">
      <dsp:nvSpPr>
        <dsp:cNvPr id="0" name=""/>
        <dsp:cNvSpPr/>
      </dsp:nvSpPr>
      <dsp:spPr>
        <a:xfrm>
          <a:off x="3157475" y="0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ASSIST EXISTING &amp;PROSPECTIVE ENTREPRENEURS</a:t>
          </a:r>
          <a:endParaRPr lang="en-US" sz="1300" kern="1200" dirty="0"/>
        </a:p>
      </dsp:txBody>
      <dsp:txXfrm>
        <a:off x="3459220" y="261045"/>
        <a:ext cx="1217310" cy="1053116"/>
      </dsp:txXfrm>
    </dsp:sp>
    <dsp:sp modelId="{63F920E8-4079-4E1C-A2A0-8A12DB9905CA}">
      <dsp:nvSpPr>
        <dsp:cNvPr id="0" name=""/>
        <dsp:cNvSpPr/>
      </dsp:nvSpPr>
      <dsp:spPr>
        <a:xfrm>
          <a:off x="5322487" y="2178846"/>
          <a:ext cx="838302" cy="72230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A6069B-D1B2-41B0-A32A-6F7E39008E7A}">
      <dsp:nvSpPr>
        <dsp:cNvPr id="0" name=""/>
        <dsp:cNvSpPr/>
      </dsp:nvSpPr>
      <dsp:spPr>
        <a:xfrm>
          <a:off x="4827361" y="968857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CONDUCT EDPs ALL OVER THE COUNTRY</a:t>
          </a:r>
          <a:endParaRPr lang="en-US" sz="1300" kern="1200" dirty="0"/>
        </a:p>
      </dsp:txBody>
      <dsp:txXfrm>
        <a:off x="5129106" y="1229902"/>
        <a:ext cx="1217310" cy="1053116"/>
      </dsp:txXfrm>
    </dsp:sp>
    <dsp:sp modelId="{D6A852BA-E113-4ACD-BDE7-92E0F61699A7}">
      <dsp:nvSpPr>
        <dsp:cNvPr id="0" name=""/>
        <dsp:cNvSpPr/>
      </dsp:nvSpPr>
      <dsp:spPr>
        <a:xfrm>
          <a:off x="4642852" y="3703117"/>
          <a:ext cx="838302" cy="72230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3A35D6-CEE3-4679-9143-74B7ABFD5BD4}">
      <dsp:nvSpPr>
        <dsp:cNvPr id="0" name=""/>
        <dsp:cNvSpPr/>
      </dsp:nvSpPr>
      <dsp:spPr>
        <a:xfrm>
          <a:off x="4827361" y="2873519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TESTING OF RAW MATERIALS &amp; PRODUCT OF SISI</a:t>
          </a:r>
          <a:endParaRPr lang="en-US" sz="1300" kern="1200" dirty="0"/>
        </a:p>
      </dsp:txBody>
      <dsp:txXfrm>
        <a:off x="5129106" y="3134564"/>
        <a:ext cx="1217310" cy="1053116"/>
      </dsp:txXfrm>
    </dsp:sp>
    <dsp:sp modelId="{66B95489-3430-427A-B867-BFE3544B4003}">
      <dsp:nvSpPr>
        <dsp:cNvPr id="0" name=""/>
        <dsp:cNvSpPr/>
      </dsp:nvSpPr>
      <dsp:spPr>
        <a:xfrm>
          <a:off x="2956944" y="3861342"/>
          <a:ext cx="838302" cy="72230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CD2838-0CEF-4BAA-9EB9-CC6B0FF93670}">
      <dsp:nvSpPr>
        <dsp:cNvPr id="0" name=""/>
        <dsp:cNvSpPr/>
      </dsp:nvSpPr>
      <dsp:spPr>
        <a:xfrm>
          <a:off x="3157475" y="3843460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FINANCIAL ASSISTANCE</a:t>
          </a:r>
          <a:endParaRPr lang="en-US" sz="1300" kern="1200" dirty="0"/>
        </a:p>
      </dsp:txBody>
      <dsp:txXfrm>
        <a:off x="3459220" y="4104505"/>
        <a:ext cx="1217310" cy="1053116"/>
      </dsp:txXfrm>
    </dsp:sp>
    <dsp:sp modelId="{8876B84B-A284-43F8-AE54-47AC130A6B2C}">
      <dsp:nvSpPr>
        <dsp:cNvPr id="0" name=""/>
        <dsp:cNvSpPr/>
      </dsp:nvSpPr>
      <dsp:spPr>
        <a:xfrm>
          <a:off x="1962559" y="2511552"/>
          <a:ext cx="838302" cy="72230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B74A80-57AA-4AEC-B2FC-BAB6CD118B3B}">
      <dsp:nvSpPr>
        <dsp:cNvPr id="0" name=""/>
        <dsp:cNvSpPr/>
      </dsp:nvSpPr>
      <dsp:spPr>
        <a:xfrm>
          <a:off x="1479837" y="2874602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CONDUCT ECONOMIC &amp; TECHNICAL SURVEYS</a:t>
          </a:r>
          <a:endParaRPr lang="en-US" sz="1300" kern="1200" dirty="0"/>
        </a:p>
      </dsp:txBody>
      <dsp:txXfrm>
        <a:off x="1781582" y="3135647"/>
        <a:ext cx="1217310" cy="1053116"/>
      </dsp:txXfrm>
    </dsp:sp>
    <dsp:sp modelId="{15614506-4119-481D-BACD-E496FEF3AA85}">
      <dsp:nvSpPr>
        <dsp:cNvPr id="0" name=""/>
        <dsp:cNvSpPr/>
      </dsp:nvSpPr>
      <dsp:spPr>
        <a:xfrm>
          <a:off x="1479837" y="966690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MARKET INFORMATION</a:t>
          </a:r>
          <a:endParaRPr lang="en-US" sz="1300" kern="1200" dirty="0"/>
        </a:p>
      </dsp:txBody>
      <dsp:txXfrm>
        <a:off x="1781582" y="1227735"/>
        <a:ext cx="1217310" cy="10531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C1E490-DD82-4A8E-9159-5E4FF9E15684}">
      <dsp:nvSpPr>
        <dsp:cNvPr id="0" name=""/>
        <dsp:cNvSpPr/>
      </dsp:nvSpPr>
      <dsp:spPr>
        <a:xfrm>
          <a:off x="3317797" y="1963130"/>
          <a:ext cx="1492405" cy="14924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SISI</a:t>
          </a:r>
          <a:endParaRPr lang="en-US" sz="5400" kern="1200" dirty="0"/>
        </a:p>
      </dsp:txBody>
      <dsp:txXfrm>
        <a:off x="3536355" y="2181688"/>
        <a:ext cx="1055289" cy="1055289"/>
      </dsp:txXfrm>
    </dsp:sp>
    <dsp:sp modelId="{EB55144E-CCF1-48A6-BB58-18ABC22E25D5}">
      <dsp:nvSpPr>
        <dsp:cNvPr id="0" name=""/>
        <dsp:cNvSpPr/>
      </dsp:nvSpPr>
      <dsp:spPr>
        <a:xfrm rot="16200000">
          <a:off x="3838366" y="1720972"/>
          <a:ext cx="45126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451266" y="1652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52718" y="1726216"/>
        <a:ext cx="22563" cy="22563"/>
      </dsp:txXfrm>
    </dsp:sp>
    <dsp:sp modelId="{6FD5CB43-F45F-4132-9E77-B91DA98E5054}">
      <dsp:nvSpPr>
        <dsp:cNvPr id="0" name=""/>
        <dsp:cNvSpPr/>
      </dsp:nvSpPr>
      <dsp:spPr>
        <a:xfrm>
          <a:off x="3317797" y="19459"/>
          <a:ext cx="1492405" cy="14924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QUALITY CONTROL AND UPGRADATION</a:t>
          </a:r>
          <a:endParaRPr lang="en-US" sz="1300" kern="1200" dirty="0"/>
        </a:p>
      </dsp:txBody>
      <dsp:txXfrm>
        <a:off x="3536355" y="238017"/>
        <a:ext cx="1055289" cy="1055289"/>
      </dsp:txXfrm>
    </dsp:sp>
    <dsp:sp modelId="{DCE515F6-8DE2-49CE-99E4-BE55D07C0222}">
      <dsp:nvSpPr>
        <dsp:cNvPr id="0" name=""/>
        <dsp:cNvSpPr/>
      </dsp:nvSpPr>
      <dsp:spPr>
        <a:xfrm>
          <a:off x="4810202" y="2692808"/>
          <a:ext cx="45126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451266" y="1652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024554" y="2698051"/>
        <a:ext cx="22563" cy="22563"/>
      </dsp:txXfrm>
    </dsp:sp>
    <dsp:sp modelId="{D2F5D32A-F839-472E-A4E9-31428CFF03CD}">
      <dsp:nvSpPr>
        <dsp:cNvPr id="0" name=""/>
        <dsp:cNvSpPr/>
      </dsp:nvSpPr>
      <dsp:spPr>
        <a:xfrm>
          <a:off x="5261469" y="1963130"/>
          <a:ext cx="1492405" cy="14924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SKILL DEVELOPMENT</a:t>
          </a:r>
          <a:endParaRPr lang="en-US" sz="1300" kern="1200" dirty="0"/>
        </a:p>
      </dsp:txBody>
      <dsp:txXfrm>
        <a:off x="5480027" y="2181688"/>
        <a:ext cx="1055289" cy="1055289"/>
      </dsp:txXfrm>
    </dsp:sp>
    <dsp:sp modelId="{907B0248-67FC-4831-AACF-192B9629E8C8}">
      <dsp:nvSpPr>
        <dsp:cNvPr id="0" name=""/>
        <dsp:cNvSpPr/>
      </dsp:nvSpPr>
      <dsp:spPr>
        <a:xfrm rot="5400000">
          <a:off x="3838366" y="3664644"/>
          <a:ext cx="45126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451266" y="1652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052718" y="3669887"/>
        <a:ext cx="22563" cy="22563"/>
      </dsp:txXfrm>
    </dsp:sp>
    <dsp:sp modelId="{FBFE2089-7278-4CBA-8F5F-533EE610E714}">
      <dsp:nvSpPr>
        <dsp:cNvPr id="0" name=""/>
        <dsp:cNvSpPr/>
      </dsp:nvSpPr>
      <dsp:spPr>
        <a:xfrm>
          <a:off x="3317797" y="3906802"/>
          <a:ext cx="1492405" cy="14924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POLLUTION CONTROL </a:t>
          </a:r>
          <a:endParaRPr lang="en-US" sz="1300" kern="1200" dirty="0"/>
        </a:p>
      </dsp:txBody>
      <dsp:txXfrm>
        <a:off x="3536355" y="4125360"/>
        <a:ext cx="1055289" cy="1055289"/>
      </dsp:txXfrm>
    </dsp:sp>
    <dsp:sp modelId="{1EBA46B6-26AA-4BDC-8B89-268B48690375}">
      <dsp:nvSpPr>
        <dsp:cNvPr id="0" name=""/>
        <dsp:cNvSpPr/>
      </dsp:nvSpPr>
      <dsp:spPr>
        <a:xfrm rot="10800000">
          <a:off x="2866530" y="2692808"/>
          <a:ext cx="451266" cy="33050"/>
        </a:xfrm>
        <a:custGeom>
          <a:avLst/>
          <a:gdLst/>
          <a:ahLst/>
          <a:cxnLst/>
          <a:rect l="0" t="0" r="0" b="0"/>
          <a:pathLst>
            <a:path>
              <a:moveTo>
                <a:pt x="0" y="16525"/>
              </a:moveTo>
              <a:lnTo>
                <a:pt x="451266" y="16525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3080882" y="2698051"/>
        <a:ext cx="22563" cy="22563"/>
      </dsp:txXfrm>
    </dsp:sp>
    <dsp:sp modelId="{D935231D-EBCE-4307-ACDB-612C1BFD1E6D}">
      <dsp:nvSpPr>
        <dsp:cNvPr id="0" name=""/>
        <dsp:cNvSpPr/>
      </dsp:nvSpPr>
      <dsp:spPr>
        <a:xfrm>
          <a:off x="1374125" y="1963130"/>
          <a:ext cx="1492405" cy="14924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300" kern="1200" dirty="0" smtClean="0"/>
            <a:t>EXPORT PROMOTION</a:t>
          </a:r>
          <a:endParaRPr lang="en-US" sz="1300" kern="1200" dirty="0"/>
        </a:p>
      </dsp:txBody>
      <dsp:txXfrm>
        <a:off x="1592683" y="2181688"/>
        <a:ext cx="1055289" cy="10552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1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2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73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74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75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3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584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585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586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4858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87E70-F54C-4D9B-BF3A-C18EDA6BB463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104858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D506-8823-4A3C-B89A-6770C618BBC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45729" name="Straight Connector 8"/>
          <p:cNvCxnSpPr>
            <a:cxnSpLocks/>
          </p:cNvCxnSpPr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638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486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87E70-F54C-4D9B-BF3A-C18EDA6BB463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10486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D506-8823-4A3C-B89A-6770C618B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23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24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62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4862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87E70-F54C-4D9B-BF3A-C18EDA6BB463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104862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D506-8823-4A3C-B89A-6770C618B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59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4859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87E70-F54C-4D9B-BF3A-C18EDA6BB463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104859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D506-8823-4A3C-B89A-6770C618B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43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44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645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4864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87E70-F54C-4D9B-BF3A-C18EDA6BB463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10486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D506-8823-4A3C-B89A-6770C618BBC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45730" name="Straight Connector 8"/>
          <p:cNvCxnSpPr>
            <a:cxnSpLocks/>
          </p:cNvCxnSpPr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650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48651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486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87E70-F54C-4D9B-BF3A-C18EDA6BB463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10486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D506-8823-4A3C-B89A-6770C618B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656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48657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4865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48659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4866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87E70-F54C-4D9B-BF3A-C18EDA6BB463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104866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D506-8823-4A3C-B89A-6770C618B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61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87E70-F54C-4D9B-BF3A-C18EDA6BB463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104861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D506-8823-4A3C-B89A-6770C618B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00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0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87E70-F54C-4D9B-BF3A-C18EDA6BB463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104860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4860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D506-8823-4A3C-B89A-6770C618B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64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65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666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4866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48668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/>
          </a:lstStyle>
          <a:p>
            <a:fld id="{1A187E70-F54C-4D9B-BF3A-C18EDA6BB463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104866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104867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B93D506-8823-4A3C-B89A-6770C618B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30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631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63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48633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4863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87E70-F54C-4D9B-BF3A-C18EDA6BB463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104863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93D506-8823-4A3C-B89A-6770C618BB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577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48578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48579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48580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A187E70-F54C-4D9B-BF3A-C18EDA6BB463}" type="datetimeFigureOut">
              <a:rPr lang="en-US" smtClean="0"/>
              <a:pPr/>
              <a:t>2/2/2022</a:t>
            </a:fld>
            <a:endParaRPr lang="en-US"/>
          </a:p>
        </p:txBody>
      </p:sp>
      <p:sp>
        <p:nvSpPr>
          <p:cNvPr id="104858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4858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B93D506-8823-4A3C-B89A-6770C618BBC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45728" name="Straight Connector 9"/>
          <p:cNvCxnSpPr>
            <a:cxnSpLocks/>
          </p:cNvCxnSpPr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ctrTitle"/>
          </p:nvPr>
        </p:nvSpPr>
        <p:spPr>
          <a:xfrm>
            <a:off x="1097280" y="850393"/>
            <a:ext cx="10058400" cy="3566160"/>
          </a:xfrm>
        </p:spPr>
        <p:txBody>
          <a:bodyPr>
            <a:noAutofit/>
          </a:bodyPr>
          <a:lstStyle/>
          <a:p>
            <a:r>
              <a:rPr lang="en-US" sz="7200" u="sng" dirty="0" smtClean="0">
                <a:latin typeface="Britannic Bold" panose="020B0903060703020204" pitchFamily="34" charset="0"/>
              </a:rPr>
              <a:t>SMALL INDUSTRIES SERVICE INSTITUTES (SISI)</a:t>
            </a:r>
            <a:endParaRPr lang="en-US" sz="7200" u="sng" dirty="0">
              <a:latin typeface="Britannic Bold" panose="020B0903060703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dirty="0" smtClean="0"/>
              <a:t>IMPORTANCE OF SISI</a:t>
            </a:r>
            <a:endParaRPr lang="en-US" dirty="0"/>
          </a:p>
        </p:txBody>
      </p:sp>
      <p:sp>
        <p:nvSpPr>
          <p:cNvPr id="104861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 GENERALLY SISI ORGANIZE EDPs ON SPECIALISED COURSES SUCH AS ENERGY CONSERVATION, POLLUTION CONTROL, TECHNOLOGY UPGRADATION, QUALITY IMPROVEMENT, MATERIAL HANDLING FOR DIFF. TARGET GROUPS.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SISI GIVES INFORMATION REGARDING MARKET SURVEY,PRODUCT IDENTIFICATION, TECNOLOGIES INVOLVED,FINANCIAL MANAGEMENT, MARKETING, PACKAGING, AND EXPORTS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10486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SISI HYDRABAD WAS ESTABLISHED IN 1958 WITH AN OBJECTIVE OF PROMOTING SMALL SCALE INDUSTRIES IN THE STATE.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THE FACILITIES AVAILABLE WITH ITS BRANCH INSTITUTE AND FIELD TESTING STATION, HYDRABAD PROVIDES A WIDE RANGE OF SERVICES LIKE TESTING </a:t>
            </a:r>
            <a:r>
              <a:rPr lang="en-US" dirty="0" err="1" smtClean="0"/>
              <a:t>i.e</a:t>
            </a:r>
            <a:r>
              <a:rPr lang="en-US" dirty="0" smtClean="0"/>
              <a:t> PAINTS VARNISHES AND DETERGENTS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latin typeface="Britannic Bold" panose="020B0903060703020204" pitchFamily="34" charset="0"/>
              </a:rPr>
              <a:t>THANKS…………..</a:t>
            </a:r>
            <a:endParaRPr lang="en-US" sz="5400" dirty="0">
              <a:latin typeface="Britannic Bold" panose="020B0903060703020204" pitchFamily="34" charset="0"/>
            </a:endParaRPr>
          </a:p>
        </p:txBody>
      </p:sp>
      <p:sp>
        <p:nvSpPr>
          <p:cNvPr id="1048621" name="Smiley Face 4"/>
          <p:cNvSpPr/>
          <p:nvPr/>
        </p:nvSpPr>
        <p:spPr>
          <a:xfrm>
            <a:off x="4109155" y="2686756"/>
            <a:ext cx="2156178" cy="2167467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SMALL INDUSTRIES SERVICE INSTISTUTES ARE SET-UP ONE IN EACH STATE TO PROVIDE CONSULTANCY AND TRAINING TO SMALL AND PROSPECTIVE ENTREPRENEURS.</a:t>
            </a:r>
          </a:p>
          <a:p>
            <a:r>
              <a:rPr lang="en-US" dirty="0" smtClean="0"/>
              <a:t>IN ALL THERE ARE 28 SISIs AND 30 BRANCH SISIs SET UP IN STATE CAPITALS AND OTHER PLACES ALL OVER THE COUNTRY.</a:t>
            </a:r>
          </a:p>
          <a:p>
            <a:r>
              <a:rPr lang="en-US" dirty="0" smtClean="0"/>
              <a:t>SISI PERFORM TECHNOLOGICAL,MANAGEMENT AND ADMINISTRATIVE TASKS RELATED TO PROMOTION OF SMALL SCALE INDUSTRIES.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4304" name="Diagram 6"/>
          <p:cNvGraphicFramePr>
            <a:graphicFrameLocks/>
          </p:cNvGraphicFramePr>
          <p:nvPr/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dirty="0" smtClean="0"/>
              <a:t>OBJECTIVES OF SISI</a:t>
            </a:r>
            <a:endParaRPr lang="en-US" dirty="0"/>
          </a:p>
        </p:txBody>
      </p:sp>
      <p:sp>
        <p:nvSpPr>
          <p:cNvPr id="10486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INITIATING STEPS FOR TECHNOLOGICAL UPGRADATION AND MODERNIZATION OF EXISTING UNITS.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EXPANDING THE CHANNELS FOR MARKETING THE PRODUCTS OF THE SMALL SCALE SECTOR.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PROMOTION OF EMPLOYMENT-ORIENTED INDUSTRIES.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dirty="0" smtClean="0"/>
              <a:t>FUNCTIONS OF SISI</a:t>
            </a:r>
            <a:endParaRPr lang="en-US" dirty="0"/>
          </a:p>
        </p:txBody>
      </p:sp>
      <p:sp>
        <p:nvSpPr>
          <p:cNvPr id="10486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To assist existing and prospective entrepreneurs through technical and managerial counseling such as help in selecting the appropriate machinery and equipment, adoption of recognized standards of testing, quality performance </a:t>
            </a:r>
            <a:r>
              <a:rPr lang="en-US" dirty="0" err="1" smtClean="0"/>
              <a:t>etc</a:t>
            </a:r>
            <a:endParaRPr lang="en-US" dirty="0"/>
          </a:p>
          <a:p>
            <a:r>
              <a:rPr lang="en-US" dirty="0"/>
              <a:t>2. Conducting EDPs all over the country;</a:t>
            </a:r>
          </a:p>
          <a:p>
            <a:r>
              <a:rPr lang="en-US" dirty="0"/>
              <a:t>3. To advise the Central and State governments on policy matters relating to small industry development;</a:t>
            </a:r>
          </a:p>
          <a:p>
            <a:r>
              <a:rPr lang="en-US" dirty="0"/>
              <a:t>4. To assist in testing of raw materials and products of SSIs, their inspection and quality control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4305" name="Diagram 3"/>
          <p:cNvGraphicFramePr>
            <a:graphicFrameLocks/>
          </p:cNvGraphicFramePr>
          <p:nvPr/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dirty="0" smtClean="0"/>
              <a:t>ACTIVITIES OF SISI</a:t>
            </a:r>
            <a:endParaRPr lang="en-US" dirty="0"/>
          </a:p>
        </p:txBody>
      </p:sp>
      <p:sp>
        <p:nvSpPr>
          <p:cNvPr id="104860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ASSISTANCE TO PROSPECTIVE ENTREPRENEURS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ENTREPRENEURSHIP DEVELOPMENT PROGRAM TRAINING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PREPARATION OF DETAIL PROJECT REPORT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INDUSTRIAL MOTIVATION CAMPAIGN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PREPARATION OF INDUSTRIAL POTENTIAL SURVEY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4306" name="Diagram 3"/>
          <p:cNvGraphicFramePr>
            <a:graphicFrameLocks/>
          </p:cNvGraphicFramePr>
          <p:nvPr/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dirty="0" smtClean="0"/>
              <a:t>ROLE OF SISI</a:t>
            </a:r>
            <a:endParaRPr lang="en-US" dirty="0"/>
          </a:p>
        </p:txBody>
      </p:sp>
      <p:sp>
        <p:nvSpPr>
          <p:cNvPr id="10486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PROVIDES EMPLOYMENT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FACILITATES WOMEN GROWTH IN BUSINESS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HELP IN MOBILIZATION OF LOCAL AREAS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PROMOTES EXPORTS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COMLEMENTS LARGE SCALE INDUSTRIES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HELPS TO MEETS CONSUMERS DEMANDS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BRINGS REGIONAL DEVELOPMENT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410</Words>
  <Application>Microsoft Office PowerPoint</Application>
  <PresentationFormat>Custom</PresentationFormat>
  <Paragraphs>52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Retrospect</vt:lpstr>
      <vt:lpstr>SMALL INDUSTRIES SERVICE INSTITUTES (SISI)</vt:lpstr>
      <vt:lpstr>INTRODUCTION</vt:lpstr>
      <vt:lpstr>Slide 3</vt:lpstr>
      <vt:lpstr>OBJECTIVES OF SISI</vt:lpstr>
      <vt:lpstr>FUNCTIONS OF SISI</vt:lpstr>
      <vt:lpstr>Slide 6</vt:lpstr>
      <vt:lpstr>ACTIVITIES OF SISI</vt:lpstr>
      <vt:lpstr>Slide 8</vt:lpstr>
      <vt:lpstr>ROLE OF SISI</vt:lpstr>
      <vt:lpstr>IMPORTANCE OF SISI</vt:lpstr>
      <vt:lpstr>EXAMPLE</vt:lpstr>
      <vt:lpstr>THANKS…………..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SMALL INDUSTRIES SERVICE INSTITUTES (SISI)</dc:title>
  <dc:creator>Sushama</dc:creator>
  <cp:lastModifiedBy>Abc</cp:lastModifiedBy>
  <cp:revision>1</cp:revision>
  <dcterms:created xsi:type="dcterms:W3CDTF">2020-12-21T23:19:38Z</dcterms:created>
  <dcterms:modified xsi:type="dcterms:W3CDTF">2022-02-02T12:41:22Z</dcterms:modified>
</cp:coreProperties>
</file>