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72" r:id="rId1"/>
  </p:sldMasterIdLst>
  <p:notesMasterIdLst>
    <p:notesMasterId r:id="rId2"/>
  </p:notesMasterIdLst>
  <p:sldIdLst>
    <p:sldId id="280" r:id="rId3"/>
    <p:sldId id="279" r:id="rId4"/>
    <p:sldId id="273" r:id="rId5"/>
    <p:sldId id="274" r:id="rId6"/>
    <p:sldId id="275" r:id="rId7"/>
    <p:sldId id="276" r:id="rId8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tableStyles" Target="tableStyles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7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0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8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9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0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2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0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41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4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4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7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08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0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"/>
          <p:cNvSpPr>
            <a:spLocks noGrp="1"/>
          </p:cNvSpPr>
          <p:nvPr>
            <p:ph type="ctrTitle"/>
          </p:nvPr>
        </p:nvSpPr>
        <p:spPr>
          <a:xfrm>
            <a:off x="685800" y="291090"/>
            <a:ext cx="7910945" cy="971838"/>
          </a:xfrm>
        </p:spPr>
        <p:txBody>
          <a:bodyPr/>
          <a:p>
            <a:r>
              <a:rPr lang="en-US"/>
              <a:t>भ</a:t>
            </a:r>
            <a:r>
              <a:rPr lang="en-US"/>
              <a:t>क</a:t>
            </a:r>
            <a:r>
              <a:rPr lang="en-US"/>
              <a:t>्त</a:t>
            </a:r>
            <a:r>
              <a:rPr lang="en-US"/>
              <a:t>ि</a:t>
            </a:r>
            <a:r>
              <a:rPr lang="en-US"/>
              <a:t>क</a:t>
            </a:r>
            <a:r>
              <a:rPr lang="en-US"/>
              <a:t>ा</a:t>
            </a:r>
            <a:r>
              <a:rPr lang="en-US"/>
              <a:t>ल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ी</a:t>
            </a:r>
            <a:r>
              <a:rPr lang="en-US"/>
              <a:t> </a:t>
            </a:r>
            <a:r>
              <a:rPr lang="en-US"/>
              <a:t>पृ</a:t>
            </a:r>
            <a:r>
              <a:rPr lang="en-US"/>
              <a:t>ष</a:t>
            </a:r>
            <a:r>
              <a:rPr lang="en-US"/>
              <a:t>्ठ</a:t>
            </a:r>
            <a:r>
              <a:rPr lang="en-US"/>
              <a:t>भूमि</a:t>
            </a:r>
            <a:endParaRPr lang="en-US"/>
          </a:p>
        </p:txBody>
      </p:sp>
      <p:sp>
        <p:nvSpPr>
          <p:cNvPr id="1048668" name=""/>
          <p:cNvSpPr>
            <a:spLocks noGrp="1"/>
          </p:cNvSpPr>
          <p:nvPr>
            <p:ph type="subTitle" idx="1"/>
          </p:nvPr>
        </p:nvSpPr>
        <p:spPr>
          <a:xfrm>
            <a:off x="1143000" y="1887536"/>
            <a:ext cx="7048500" cy="1811626"/>
          </a:xfrm>
        </p:spPr>
        <p:txBody>
          <a:bodyPr/>
          <a:p>
            <a:r>
              <a:rPr lang="en-US"/>
              <a:t>प्रस्तुतकर्ता</a:t>
            </a:r>
            <a:r>
              <a:rPr lang="en-US"/>
              <a:t> :</a:t>
            </a:r>
            <a:r>
              <a:rPr lang="en-US"/>
              <a:t> </a:t>
            </a:r>
            <a:r>
              <a:rPr lang="en-US"/>
              <a:t>प्र</a:t>
            </a:r>
            <a:r>
              <a:rPr lang="en-US"/>
              <a:t>ा</a:t>
            </a:r>
            <a:r>
              <a:rPr lang="en-US"/>
              <a:t>.</a:t>
            </a:r>
            <a:r>
              <a:rPr lang="en-US"/>
              <a:t> डा</a:t>
            </a:r>
            <a:r>
              <a:rPr lang="en-US"/>
              <a:t>ँ</a:t>
            </a:r>
            <a:r>
              <a:rPr lang="en-US"/>
              <a:t>.</a:t>
            </a:r>
            <a:r>
              <a:rPr lang="en-US"/>
              <a:t> </a:t>
            </a:r>
            <a:r>
              <a:rPr lang="en-US"/>
              <a:t>म</a:t>
            </a:r>
            <a:r>
              <a:rPr lang="en-US"/>
              <a:t>ी</a:t>
            </a:r>
            <a:r>
              <a:rPr lang="en-US"/>
              <a:t>न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घु</a:t>
            </a:r>
            <a:r>
              <a:rPr lang="en-US"/>
              <a:t>म</a:t>
            </a:r>
            <a:r>
              <a:rPr lang="en-US"/>
              <a:t>े</a:t>
            </a:r>
            <a:r>
              <a:rPr lang="en-US"/>
              <a:t> </a:t>
            </a:r>
            <a:endParaRPr lang="en-US"/>
          </a:p>
          <a:p>
            <a:r>
              <a:rPr lang="en-US"/>
              <a:t>दि</a:t>
            </a:r>
            <a:r>
              <a:rPr lang="en-US"/>
              <a:t>ंद</a:t>
            </a:r>
            <a:r>
              <a:rPr lang="en-US"/>
              <a:t>ी</a:t>
            </a:r>
            <a:r>
              <a:rPr lang="en-US"/>
              <a:t> </a:t>
            </a:r>
            <a:r>
              <a:rPr lang="en-US"/>
              <a:t>वि</a:t>
            </a:r>
            <a:r>
              <a:rPr lang="en-US"/>
              <a:t>भ</a:t>
            </a:r>
            <a:r>
              <a:rPr lang="en-US"/>
              <a:t>ा</a:t>
            </a:r>
            <a:r>
              <a:rPr lang="en-US"/>
              <a:t>ग</a:t>
            </a:r>
            <a:r>
              <a:rPr lang="en-US"/>
              <a:t> </a:t>
            </a:r>
            <a:r>
              <a:rPr lang="en-US"/>
              <a:t>दय</a:t>
            </a:r>
            <a:r>
              <a:rPr lang="en-US"/>
              <a:t>ा</a:t>
            </a:r>
            <a:r>
              <a:rPr lang="en-US"/>
              <a:t>न</a:t>
            </a:r>
            <a:r>
              <a:rPr lang="en-US"/>
              <a:t>ं</a:t>
            </a:r>
            <a:r>
              <a:rPr lang="en-US"/>
              <a:t>द</a:t>
            </a:r>
            <a:r>
              <a:rPr lang="en-US"/>
              <a:t> </a:t>
            </a:r>
            <a:r>
              <a:rPr lang="en-US"/>
              <a:t>कला</a:t>
            </a:r>
            <a:r>
              <a:rPr lang="en-US"/>
              <a:t> </a:t>
            </a:r>
            <a:r>
              <a:rPr lang="en-US"/>
              <a:t>म</a:t>
            </a:r>
            <a:r>
              <a:rPr lang="en-US"/>
              <a:t>ह</a:t>
            </a:r>
            <a:r>
              <a:rPr lang="en-US"/>
              <a:t>ा</a:t>
            </a:r>
            <a:r>
              <a:rPr lang="en-US"/>
              <a:t>वि</a:t>
            </a:r>
            <a:r>
              <a:rPr lang="en-US"/>
              <a:t>द्य</a:t>
            </a:r>
            <a:r>
              <a:rPr lang="en-US"/>
              <a:t>ा</a:t>
            </a:r>
            <a:r>
              <a:rPr lang="en-US"/>
              <a:t>लय</a:t>
            </a:r>
            <a:r>
              <a:rPr lang="en-US"/>
              <a:t> </a:t>
            </a:r>
            <a:r>
              <a:rPr lang="en-US"/>
              <a:t>ला</a:t>
            </a:r>
            <a:r>
              <a:rPr lang="en-US"/>
              <a:t>तू</a:t>
            </a:r>
            <a:r>
              <a:rPr lang="en-US"/>
              <a:t>र</a:t>
            </a:r>
            <a:r>
              <a:rPr lang="en-US"/>
              <a:t> 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Title 1"/>
          <p:cNvSpPr>
            <a:spLocks noGrp="1"/>
          </p:cNvSpPr>
          <p:nvPr>
            <p:ph type="ctrTitle"/>
          </p:nvPr>
        </p:nvSpPr>
        <p:spPr>
          <a:xfrm>
            <a:off x="685798" y="386340"/>
            <a:ext cx="7048313" cy="608240"/>
          </a:xfrm>
        </p:spPr>
        <p:txBody>
          <a:bodyPr>
            <a:normAutofit fontScale="90000"/>
          </a:bodyPr>
          <a:p>
            <a:pPr algn="l"/>
            <a:r>
              <a:rPr altLang="zh-CN" lang="en-US"/>
              <a:t>प्रास</a:t>
            </a:r>
            <a:r>
              <a:rPr altLang="zh-CN" lang="en-US"/>
              <a:t>्त</a:t>
            </a:r>
            <a:r>
              <a:rPr altLang="zh-CN" lang="en-US"/>
              <a:t>ा</a:t>
            </a:r>
            <a:r>
              <a:rPr altLang="zh-CN" lang="en-US"/>
              <a:t>व</a:t>
            </a:r>
            <a:r>
              <a:rPr altLang="zh-CN" lang="en-US"/>
              <a:t>ि</a:t>
            </a:r>
            <a:r>
              <a:rPr altLang="zh-CN" lang="en-US"/>
              <a:t>क</a:t>
            </a:r>
            <a:r>
              <a:rPr altLang="zh-CN" lang="en-US"/>
              <a:t> :</a:t>
            </a:r>
            <a:endParaRPr altLang="zh-CN" lang="en-US"/>
          </a:p>
        </p:txBody>
      </p:sp>
      <p:sp>
        <p:nvSpPr>
          <p:cNvPr id="1048661" name="Subtitle 2"/>
          <p:cNvSpPr>
            <a:spLocks noGrp="1"/>
          </p:cNvSpPr>
          <p:nvPr>
            <p:ph type="subTitle" idx="1"/>
          </p:nvPr>
        </p:nvSpPr>
        <p:spPr>
          <a:xfrm>
            <a:off x="595533" y="968047"/>
            <a:ext cx="7812445" cy="4907596"/>
          </a:xfrm>
        </p:spPr>
        <p:txBody>
          <a:bodyPr/>
          <a:p>
            <a:pPr algn="l"/>
            <a:endParaRPr altLang="zh-CN" lang="en-US"/>
          </a:p>
          <a:p>
            <a:pPr algn="l"/>
            <a:r>
              <a:rPr altLang="zh-CN" lang="en-US"/>
              <a:t>स</a:t>
            </a:r>
            <a:r>
              <a:rPr altLang="zh-CN" lang="en-US"/>
              <a:t>म</a:t>
            </a:r>
            <a:r>
              <a:rPr altLang="zh-CN" lang="en-US"/>
              <a:t>य</a:t>
            </a:r>
            <a:r>
              <a:rPr altLang="zh-CN" lang="en-US"/>
              <a:t>सीमा</a:t>
            </a:r>
            <a:r>
              <a:rPr altLang="zh-CN" lang="en-US"/>
              <a:t> :</a:t>
            </a:r>
            <a:r>
              <a:rPr altLang="zh-CN" lang="en-US"/>
              <a:t>1</a:t>
            </a:r>
            <a:r>
              <a:rPr altLang="zh-CN" lang="en-US"/>
              <a:t>3</a:t>
            </a:r>
            <a:r>
              <a:rPr altLang="zh-CN" lang="en-US"/>
              <a:t>7</a:t>
            </a:r>
            <a:r>
              <a:rPr altLang="zh-CN" lang="en-US"/>
              <a:t>5</a:t>
            </a:r>
            <a:r>
              <a:rPr altLang="zh-CN" lang="en-US"/>
              <a:t>-</a:t>
            </a:r>
            <a:r>
              <a:rPr altLang="zh-CN" lang="en-US"/>
              <a:t>1</a:t>
            </a:r>
            <a:r>
              <a:rPr altLang="zh-CN" lang="en-US"/>
              <a:t>7</a:t>
            </a:r>
            <a:r>
              <a:rPr altLang="zh-CN" lang="en-US"/>
              <a:t>0</a:t>
            </a:r>
            <a:r>
              <a:rPr altLang="zh-CN" lang="en-US"/>
              <a:t>0</a:t>
            </a:r>
            <a:endParaRPr altLang="zh-CN" lang="en-US"/>
          </a:p>
          <a:p>
            <a:pPr algn="l"/>
            <a:r>
              <a:rPr altLang="zh-CN" lang="en-US"/>
              <a:t>-</a:t>
            </a:r>
            <a:r>
              <a:rPr altLang="zh-CN" lang="en-US"/>
              <a:t>युगपरिवर्त</a:t>
            </a:r>
            <a:r>
              <a:rPr altLang="zh-CN" lang="en-US"/>
              <a:t>न</a:t>
            </a:r>
            <a:r>
              <a:rPr altLang="zh-CN" lang="en-US"/>
              <a:t> </a:t>
            </a:r>
            <a:r>
              <a:rPr altLang="zh-CN" lang="en-US"/>
              <a:t>क</a:t>
            </a:r>
            <a:r>
              <a:rPr altLang="zh-CN" lang="en-US"/>
              <a:t>ा</a:t>
            </a:r>
            <a:r>
              <a:rPr altLang="zh-CN" lang="en-US"/>
              <a:t> </a:t>
            </a:r>
            <a:r>
              <a:rPr altLang="zh-CN" lang="en-US"/>
              <a:t>स</a:t>
            </a:r>
            <a:r>
              <a:rPr altLang="zh-CN" lang="en-US"/>
              <a:t>म</a:t>
            </a:r>
            <a:r>
              <a:rPr altLang="zh-CN" lang="en-US"/>
              <a:t>य</a:t>
            </a:r>
            <a:r>
              <a:rPr altLang="zh-CN" lang="en-US"/>
              <a:t> (</a:t>
            </a:r>
            <a:r>
              <a:rPr altLang="zh-CN" lang="en-US"/>
              <a:t> रा</a:t>
            </a:r>
            <a:r>
              <a:rPr altLang="zh-CN" lang="en-US"/>
              <a:t>ज</a:t>
            </a:r>
            <a:r>
              <a:rPr altLang="zh-CN" lang="en-US"/>
              <a:t>नी</a:t>
            </a:r>
            <a:r>
              <a:rPr altLang="zh-CN" lang="en-US"/>
              <a:t>त</a:t>
            </a:r>
            <a:r>
              <a:rPr altLang="zh-CN" lang="en-US"/>
              <a:t>ि</a:t>
            </a:r>
            <a:r>
              <a:rPr altLang="zh-CN" lang="en-US"/>
              <a:t>क</a:t>
            </a:r>
            <a:r>
              <a:rPr altLang="zh-CN" lang="en-US"/>
              <a:t>,</a:t>
            </a:r>
            <a:r>
              <a:rPr altLang="zh-CN" lang="en-US"/>
              <a:t> स</a:t>
            </a:r>
            <a:r>
              <a:rPr altLang="zh-CN" lang="en-US"/>
              <a:t>ा</a:t>
            </a:r>
            <a:r>
              <a:rPr altLang="zh-CN" lang="en-US"/>
              <a:t>म</a:t>
            </a:r>
            <a:r>
              <a:rPr altLang="zh-CN" lang="en-US"/>
              <a:t>ा</a:t>
            </a:r>
            <a:r>
              <a:rPr altLang="zh-CN" lang="en-US"/>
              <a:t>ज</a:t>
            </a:r>
            <a:r>
              <a:rPr altLang="zh-CN" lang="en-US"/>
              <a:t>ि</a:t>
            </a:r>
            <a:r>
              <a:rPr altLang="zh-CN" lang="en-US"/>
              <a:t>क</a:t>
            </a:r>
            <a:r>
              <a:rPr altLang="zh-CN" lang="en-US"/>
              <a:t>,</a:t>
            </a:r>
            <a:r>
              <a:rPr altLang="zh-CN" lang="en-US"/>
              <a:t> सांस्कृ</a:t>
            </a:r>
            <a:r>
              <a:rPr altLang="zh-CN" lang="en-US"/>
              <a:t>त</a:t>
            </a:r>
            <a:r>
              <a:rPr altLang="zh-CN" lang="en-US"/>
              <a:t>ि</a:t>
            </a:r>
            <a:r>
              <a:rPr altLang="zh-CN" lang="en-US"/>
              <a:t>क</a:t>
            </a:r>
            <a:r>
              <a:rPr altLang="zh-CN" lang="en-US"/>
              <a:t>,</a:t>
            </a:r>
            <a:r>
              <a:rPr altLang="zh-CN" lang="en-US"/>
              <a:t> क</a:t>
            </a:r>
            <a:r>
              <a:rPr altLang="zh-CN" lang="en-US"/>
              <a:t>ल</a:t>
            </a:r>
            <a:r>
              <a:rPr altLang="zh-CN" lang="en-US"/>
              <a:t>ा</a:t>
            </a:r>
            <a:r>
              <a:rPr altLang="zh-CN" lang="en-US"/>
              <a:t> औ</a:t>
            </a:r>
            <a:r>
              <a:rPr altLang="zh-CN" lang="en-US"/>
              <a:t>र</a:t>
            </a:r>
            <a:r>
              <a:rPr altLang="zh-CN" lang="en-US"/>
              <a:t> </a:t>
            </a:r>
            <a:r>
              <a:rPr altLang="zh-CN" lang="en-US"/>
              <a:t>स</a:t>
            </a:r>
            <a:r>
              <a:rPr altLang="zh-CN" lang="en-US"/>
              <a:t>ा</a:t>
            </a:r>
            <a:r>
              <a:rPr altLang="zh-CN" lang="en-US"/>
              <a:t>ह</a:t>
            </a:r>
            <a:r>
              <a:rPr altLang="zh-CN" lang="en-US"/>
              <a:t>ि</a:t>
            </a:r>
            <a:r>
              <a:rPr altLang="zh-CN" lang="en-US"/>
              <a:t>त</a:t>
            </a:r>
            <a:r>
              <a:rPr altLang="zh-CN" lang="en-US"/>
              <a:t>्य</a:t>
            </a:r>
            <a:r>
              <a:rPr altLang="zh-CN" lang="en-US"/>
              <a:t>ि</a:t>
            </a:r>
            <a:r>
              <a:rPr altLang="zh-CN" lang="en-US"/>
              <a:t>क</a:t>
            </a:r>
            <a:r>
              <a:rPr altLang="zh-CN" lang="en-US"/>
              <a:t> क्षेत्रो</a:t>
            </a:r>
            <a:r>
              <a:rPr altLang="zh-CN" lang="en-US"/>
              <a:t>ं</a:t>
            </a:r>
            <a:r>
              <a:rPr altLang="zh-CN" lang="en-US"/>
              <a:t> </a:t>
            </a:r>
            <a:r>
              <a:rPr altLang="zh-CN" lang="en-US"/>
              <a:t>प</a:t>
            </a:r>
            <a:r>
              <a:rPr altLang="zh-CN" lang="en-US"/>
              <a:t>र</a:t>
            </a:r>
            <a:r>
              <a:rPr altLang="zh-CN" lang="en-US"/>
              <a:t> </a:t>
            </a:r>
            <a:r>
              <a:rPr altLang="zh-CN" lang="en-US"/>
              <a:t>अस</a:t>
            </a:r>
            <a:r>
              <a:rPr altLang="zh-CN" lang="en-US"/>
              <a:t>र</a:t>
            </a:r>
            <a:r>
              <a:rPr altLang="zh-CN" lang="en-US"/>
              <a:t> )</a:t>
            </a:r>
            <a:endParaRPr altLang="zh-CN" lang="en-US"/>
          </a:p>
          <a:p>
            <a:pPr algn="l"/>
            <a:r>
              <a:rPr altLang="zh-CN" lang="en-US"/>
              <a:t>-</a:t>
            </a:r>
            <a:r>
              <a:rPr altLang="zh-CN" lang="en-US"/>
              <a:t>इस</a:t>
            </a:r>
            <a:r>
              <a:rPr altLang="zh-CN" lang="en-US"/>
              <a:t>्ल</a:t>
            </a:r>
            <a:r>
              <a:rPr altLang="zh-CN" lang="en-US"/>
              <a:t>ा</a:t>
            </a:r>
            <a:r>
              <a:rPr altLang="zh-CN" lang="en-US"/>
              <a:t>म</a:t>
            </a:r>
            <a:r>
              <a:rPr altLang="zh-CN" lang="en-US"/>
              <a:t> </a:t>
            </a:r>
            <a:r>
              <a:rPr altLang="zh-CN" lang="en-US"/>
              <a:t>क</a:t>
            </a:r>
            <a:r>
              <a:rPr altLang="zh-CN" lang="en-US"/>
              <a:t>े</a:t>
            </a:r>
            <a:r>
              <a:rPr altLang="zh-CN" lang="en-US"/>
              <a:t> </a:t>
            </a:r>
            <a:r>
              <a:rPr altLang="zh-CN" lang="en-US"/>
              <a:t>आ</a:t>
            </a:r>
            <a:r>
              <a:rPr altLang="zh-CN" lang="en-US"/>
              <a:t>न</a:t>
            </a:r>
            <a:r>
              <a:rPr altLang="zh-CN" lang="en-US"/>
              <a:t>े</a:t>
            </a:r>
            <a:r>
              <a:rPr altLang="zh-CN" lang="en-US"/>
              <a:t> </a:t>
            </a:r>
            <a:r>
              <a:rPr altLang="zh-CN" lang="en-US"/>
              <a:t>-</a:t>
            </a:r>
            <a:r>
              <a:rPr altLang="zh-CN" lang="en-US"/>
              <a:t> </a:t>
            </a:r>
            <a:r>
              <a:rPr altLang="zh-CN" lang="en-US"/>
              <a:t>फै</a:t>
            </a:r>
            <a:r>
              <a:rPr altLang="zh-CN" lang="en-US"/>
              <a:t>ल</a:t>
            </a:r>
            <a:r>
              <a:rPr altLang="zh-CN" lang="en-US"/>
              <a:t>न</a:t>
            </a:r>
            <a:r>
              <a:rPr altLang="zh-CN" lang="en-US"/>
              <a:t>े</a:t>
            </a:r>
            <a:r>
              <a:rPr altLang="zh-CN" lang="en-US"/>
              <a:t> क</a:t>
            </a:r>
            <a:r>
              <a:rPr altLang="zh-CN" lang="en-US"/>
              <a:t>े</a:t>
            </a:r>
            <a:r>
              <a:rPr altLang="zh-CN" lang="en-US"/>
              <a:t> </a:t>
            </a:r>
            <a:r>
              <a:rPr altLang="zh-CN" lang="en-US"/>
              <a:t>स</a:t>
            </a:r>
            <a:r>
              <a:rPr altLang="zh-CN" lang="en-US"/>
              <a:t>ा</a:t>
            </a:r>
            <a:r>
              <a:rPr altLang="zh-CN" lang="en-US"/>
              <a:t>थ</a:t>
            </a:r>
            <a:r>
              <a:rPr altLang="zh-CN" lang="en-US"/>
              <a:t> </a:t>
            </a:r>
            <a:r>
              <a:rPr altLang="zh-CN" lang="en-US"/>
              <a:t>-</a:t>
            </a:r>
            <a:r>
              <a:rPr altLang="zh-CN" lang="en-US"/>
              <a:t> </a:t>
            </a:r>
            <a:r>
              <a:rPr altLang="zh-CN" lang="en-US"/>
              <a:t>संघर्ष</a:t>
            </a:r>
            <a:r>
              <a:rPr altLang="zh-CN" lang="en-US"/>
              <a:t>,</a:t>
            </a:r>
            <a:r>
              <a:rPr altLang="zh-CN" lang="en-US"/>
              <a:t>सौहार्द</a:t>
            </a:r>
            <a:r>
              <a:rPr altLang="zh-CN" lang="en-US"/>
              <a:t>,</a:t>
            </a:r>
            <a:r>
              <a:rPr altLang="zh-CN" lang="en-US"/>
              <a:t>स</a:t>
            </a:r>
            <a:r>
              <a:rPr altLang="zh-CN" lang="en-US"/>
              <a:t>द</a:t>
            </a:r>
            <a:r>
              <a:rPr altLang="zh-CN" lang="en-US"/>
              <a:t>्भ</a:t>
            </a:r>
            <a:r>
              <a:rPr altLang="zh-CN" lang="en-US"/>
              <a:t>ा</a:t>
            </a:r>
            <a:r>
              <a:rPr altLang="zh-CN" lang="en-US"/>
              <a:t>व</a:t>
            </a:r>
            <a:r>
              <a:rPr altLang="zh-CN" lang="en-US"/>
              <a:t> </a:t>
            </a:r>
            <a:r>
              <a:rPr altLang="zh-CN" lang="en-US"/>
              <a:t>क</a:t>
            </a:r>
            <a:r>
              <a:rPr altLang="zh-CN" lang="en-US"/>
              <a:t>े</a:t>
            </a:r>
            <a:r>
              <a:rPr altLang="zh-CN" lang="en-US"/>
              <a:t> </a:t>
            </a:r>
            <a:r>
              <a:rPr altLang="zh-CN" lang="en-US"/>
              <a:t>स</a:t>
            </a:r>
            <a:r>
              <a:rPr altLang="zh-CN" lang="en-US"/>
              <a:t>ा</a:t>
            </a:r>
            <a:r>
              <a:rPr altLang="zh-CN" lang="en-US"/>
              <a:t>थ</a:t>
            </a:r>
            <a:r>
              <a:rPr altLang="zh-CN" lang="en-US"/>
              <a:t> </a:t>
            </a:r>
            <a:r>
              <a:rPr altLang="zh-CN" lang="en-US"/>
              <a:t>सांस्कृत</a:t>
            </a:r>
            <a:r>
              <a:rPr altLang="zh-CN" lang="en-US"/>
              <a:t>ि</a:t>
            </a:r>
            <a:r>
              <a:rPr altLang="zh-CN" lang="en-US"/>
              <a:t>क</a:t>
            </a:r>
            <a:r>
              <a:rPr altLang="zh-CN" lang="en-US"/>
              <a:t> </a:t>
            </a:r>
            <a:r>
              <a:rPr altLang="zh-CN" lang="en-US"/>
              <a:t>संपर्क</a:t>
            </a:r>
            <a:r>
              <a:rPr altLang="zh-CN" lang="en-US"/>
              <a:t> </a:t>
            </a:r>
            <a:r>
              <a:rPr altLang="zh-CN" lang="en-US"/>
              <a:t>हु</a:t>
            </a:r>
            <a:r>
              <a:rPr altLang="zh-CN" lang="en-US"/>
              <a:t>आ</a:t>
            </a:r>
            <a:r>
              <a:rPr altLang="zh-CN" lang="en-US"/>
              <a:t> </a:t>
            </a:r>
            <a:r>
              <a:rPr altLang="zh-CN" lang="en-US"/>
              <a:t>,</a:t>
            </a:r>
            <a:r>
              <a:rPr altLang="zh-CN" lang="en-US"/>
              <a:t> धार्मि</a:t>
            </a:r>
            <a:r>
              <a:rPr altLang="zh-CN" lang="en-US"/>
              <a:t>क</a:t>
            </a:r>
            <a:r>
              <a:rPr altLang="zh-CN" lang="en-US"/>
              <a:t> </a:t>
            </a:r>
            <a:r>
              <a:rPr altLang="zh-CN" lang="en-US"/>
              <a:t>कट्टर</a:t>
            </a:r>
            <a:r>
              <a:rPr altLang="zh-CN" lang="en-US"/>
              <a:t>त</a:t>
            </a:r>
            <a:r>
              <a:rPr altLang="zh-CN" lang="en-US"/>
              <a:t>ा</a:t>
            </a:r>
            <a:r>
              <a:rPr altLang="zh-CN" lang="en-US"/>
              <a:t> </a:t>
            </a:r>
            <a:r>
              <a:rPr altLang="zh-CN" lang="en-US"/>
              <a:t>ब</a:t>
            </a:r>
            <a:r>
              <a:rPr altLang="zh-CN" lang="en-US"/>
              <a:t>ढ</a:t>
            </a:r>
            <a:r>
              <a:rPr altLang="zh-CN" lang="en-US"/>
              <a:t>़ी</a:t>
            </a:r>
            <a:r>
              <a:rPr altLang="zh-CN" lang="en-US"/>
              <a:t>।</a:t>
            </a:r>
            <a:endParaRPr altLang="zh-CN" lang="en-US"/>
          </a:p>
          <a:p>
            <a:pPr algn="l"/>
            <a:r>
              <a:rPr altLang="zh-CN" lang="en-US"/>
              <a:t>-</a:t>
            </a:r>
            <a:r>
              <a:rPr altLang="zh-CN" lang="en-US"/>
              <a:t>भ</a:t>
            </a:r>
            <a:r>
              <a:rPr altLang="zh-CN" lang="en-US"/>
              <a:t>क</a:t>
            </a:r>
            <a:r>
              <a:rPr altLang="zh-CN" lang="en-US"/>
              <a:t>्त</a:t>
            </a:r>
            <a:r>
              <a:rPr altLang="zh-CN" lang="en-US"/>
              <a:t>ि</a:t>
            </a:r>
            <a:r>
              <a:rPr altLang="zh-CN" lang="en-US"/>
              <a:t> </a:t>
            </a:r>
            <a:r>
              <a:rPr altLang="zh-CN" lang="en-US"/>
              <a:t>आंदो</a:t>
            </a:r>
            <a:r>
              <a:rPr altLang="zh-CN" lang="en-US"/>
              <a:t>ल</a:t>
            </a:r>
            <a:r>
              <a:rPr altLang="zh-CN" lang="en-US"/>
              <a:t>न</a:t>
            </a:r>
            <a:r>
              <a:rPr altLang="zh-CN" lang="en-US"/>
              <a:t> </a:t>
            </a:r>
            <a:r>
              <a:rPr altLang="zh-CN" lang="en-US"/>
              <a:t>:</a:t>
            </a:r>
            <a:r>
              <a:rPr altLang="zh-CN" lang="en-US"/>
              <a:t> </a:t>
            </a:r>
            <a:r>
              <a:rPr altLang="zh-CN" lang="en-US"/>
              <a:t>सामाजिक ज</a:t>
            </a:r>
            <a:r>
              <a:rPr altLang="zh-CN" lang="en-US"/>
              <a:t>ड</a:t>
            </a:r>
            <a:r>
              <a:rPr altLang="zh-CN" lang="en-US"/>
              <a:t>़</a:t>
            </a:r>
            <a:r>
              <a:rPr altLang="zh-CN" lang="en-US"/>
              <a:t>ता से निकलने की बेचैनी से </a:t>
            </a:r>
            <a:r>
              <a:rPr altLang="zh-CN" lang="en-US"/>
              <a:t>उप</a:t>
            </a:r>
            <a:r>
              <a:rPr altLang="zh-CN" lang="en-US"/>
              <a:t>ज</a:t>
            </a:r>
            <a:r>
              <a:rPr altLang="zh-CN" lang="en-US"/>
              <a:t>ा</a:t>
            </a:r>
            <a:r>
              <a:rPr altLang="zh-CN" lang="en-US"/>
              <a:t> </a:t>
            </a:r>
            <a:r>
              <a:rPr altLang="zh-CN" lang="en-US"/>
              <a:t>लो</a:t>
            </a:r>
            <a:r>
              <a:rPr altLang="zh-CN" lang="en-US"/>
              <a:t>क</a:t>
            </a:r>
            <a:r>
              <a:rPr altLang="zh-CN" lang="en-US"/>
              <a:t> </a:t>
            </a:r>
            <a:r>
              <a:rPr altLang="zh-CN" lang="en-US"/>
              <a:t>आंदोलन था</a:t>
            </a:r>
            <a:r>
              <a:rPr altLang="zh-CN" lang="en-US"/>
              <a:t> ।</a:t>
            </a:r>
            <a:r>
              <a:rPr altLang="zh-CN" lang="en-US"/>
              <a:t>(</a:t>
            </a:r>
            <a:r>
              <a:rPr altLang="zh-CN" lang="en-US"/>
              <a:t> मू</a:t>
            </a:r>
            <a:r>
              <a:rPr altLang="zh-CN" lang="en-US"/>
              <a:t>ल</a:t>
            </a:r>
            <a:r>
              <a:rPr altLang="zh-CN" lang="en-US"/>
              <a:t> </a:t>
            </a:r>
            <a:r>
              <a:rPr altLang="zh-CN" lang="en-US"/>
              <a:t>र</a:t>
            </a:r>
            <a:r>
              <a:rPr altLang="zh-CN" lang="en-US"/>
              <a:t>ू</a:t>
            </a:r>
            <a:r>
              <a:rPr altLang="zh-CN" lang="en-US"/>
              <a:t>प</a:t>
            </a:r>
            <a:r>
              <a:rPr altLang="zh-CN" lang="en-US"/>
              <a:t> </a:t>
            </a:r>
            <a:r>
              <a:rPr altLang="zh-CN" lang="en-US"/>
              <a:t>स</a:t>
            </a:r>
            <a:r>
              <a:rPr altLang="zh-CN" lang="en-US"/>
              <a:t>े</a:t>
            </a:r>
            <a:r>
              <a:rPr altLang="zh-CN" lang="en-US"/>
              <a:t> </a:t>
            </a:r>
            <a:r>
              <a:rPr altLang="zh-CN" lang="en-US"/>
              <a:t>धार्मि</a:t>
            </a:r>
            <a:r>
              <a:rPr altLang="zh-CN" lang="en-US"/>
              <a:t>क</a:t>
            </a:r>
            <a:r>
              <a:rPr altLang="zh-CN" lang="en-US"/>
              <a:t>-</a:t>
            </a:r>
            <a:r>
              <a:rPr altLang="zh-CN" lang="en-US"/>
              <a:t>सांस्क</a:t>
            </a:r>
            <a:r>
              <a:rPr altLang="zh-CN" lang="en-US"/>
              <a:t>ृ</a:t>
            </a:r>
            <a:r>
              <a:rPr altLang="zh-CN" lang="en-US"/>
              <a:t>त</a:t>
            </a:r>
            <a:r>
              <a:rPr altLang="zh-CN" lang="en-US"/>
              <a:t>ि</a:t>
            </a:r>
            <a:r>
              <a:rPr altLang="zh-CN" lang="en-US"/>
              <a:t>क</a:t>
            </a:r>
            <a:r>
              <a:rPr altLang="zh-CN" lang="en-US"/>
              <a:t> </a:t>
            </a:r>
            <a:r>
              <a:rPr altLang="zh-CN" lang="en-US"/>
              <a:t>आंदो</a:t>
            </a:r>
            <a:r>
              <a:rPr altLang="zh-CN" lang="en-US"/>
              <a:t>ल</a:t>
            </a:r>
            <a:r>
              <a:rPr altLang="zh-CN" lang="en-US"/>
              <a:t>न</a:t>
            </a:r>
            <a:r>
              <a:rPr altLang="zh-CN" lang="en-US"/>
              <a:t> </a:t>
            </a:r>
            <a:r>
              <a:rPr altLang="zh-CN" lang="en-US"/>
              <a:t>थ</a:t>
            </a:r>
            <a:r>
              <a:rPr altLang="zh-CN" lang="en-US"/>
              <a:t>ा</a:t>
            </a:r>
            <a:r>
              <a:rPr altLang="zh-CN" lang="en-US"/>
              <a:t> )</a:t>
            </a:r>
            <a:endParaRPr altLang="zh-CN" lang="en-US"/>
          </a:p>
          <a:p>
            <a:pPr algn="l"/>
            <a:r>
              <a:rPr altLang="zh-CN" lang="en-US"/>
              <a:t>-</a:t>
            </a:r>
            <a:r>
              <a:rPr altLang="zh-CN" lang="en-US"/>
              <a:t> </a:t>
            </a:r>
            <a:r>
              <a:rPr altLang="zh-CN" lang="en-US"/>
              <a:t>भक्ति आंदोलन धर्म का आवरण लेकर जनता के मध्य अवतरित हुआ</a:t>
            </a:r>
            <a:r>
              <a:rPr altLang="zh-CN" lang="en-US"/>
              <a:t> ।</a:t>
            </a:r>
            <a:endParaRPr altLang="zh-CN" lang="en-US"/>
          </a:p>
          <a:p>
            <a:pPr algn="l"/>
            <a:r>
              <a:rPr altLang="zh-CN" lang="en-US"/>
              <a:t>"</a:t>
            </a:r>
            <a:r>
              <a:rPr altLang="zh-CN" lang="en-US"/>
              <a:t> </a:t>
            </a:r>
            <a:r>
              <a:rPr altLang="zh-CN" lang="en-US"/>
              <a:t>धर्म का प्रवाह</a:t>
            </a:r>
            <a:r>
              <a:rPr altLang="zh-CN" lang="en-US"/>
              <a:t>कर्म ज्ञान और भक्ति इन तीनों धाराओं में चला रहा</a:t>
            </a:r>
            <a:r>
              <a:rPr altLang="zh-CN" lang="en-US"/>
              <a:t>।</a:t>
            </a:r>
            <a:r>
              <a:rPr altLang="zh-CN" lang="en-US"/>
              <a:t> "</a:t>
            </a:r>
            <a:r>
              <a:rPr altLang="zh-CN" lang="en-US"/>
              <a:t> </a:t>
            </a:r>
            <a:r>
              <a:rPr altLang="zh-CN" lang="en-US"/>
              <a:t>(</a:t>
            </a:r>
            <a:r>
              <a:rPr altLang="zh-CN" lang="en-US"/>
              <a:t> </a:t>
            </a:r>
            <a:r>
              <a:rPr altLang="zh-CN" lang="en-US"/>
              <a:t>आ</a:t>
            </a:r>
            <a:r>
              <a:rPr altLang="zh-CN" lang="en-US"/>
              <a:t>च</a:t>
            </a:r>
            <a:r>
              <a:rPr altLang="zh-CN" lang="en-US"/>
              <a:t>ा</a:t>
            </a:r>
            <a:r>
              <a:rPr altLang="zh-CN" lang="en-US"/>
              <a:t>र्य</a:t>
            </a:r>
            <a:r>
              <a:rPr altLang="zh-CN" lang="en-US"/>
              <a:t> </a:t>
            </a:r>
            <a:r>
              <a:rPr altLang="zh-CN" lang="en-US"/>
              <a:t>र</a:t>
            </a:r>
            <a:r>
              <a:rPr altLang="zh-CN" lang="en-US"/>
              <a:t>ा</a:t>
            </a:r>
            <a:r>
              <a:rPr altLang="zh-CN" lang="en-US"/>
              <a:t>म</a:t>
            </a:r>
            <a:r>
              <a:rPr altLang="zh-CN" lang="en-US"/>
              <a:t>च</a:t>
            </a:r>
            <a:r>
              <a:rPr altLang="zh-CN" lang="en-US"/>
              <a:t>ं</a:t>
            </a:r>
            <a:r>
              <a:rPr altLang="zh-CN" lang="en-US"/>
              <a:t>द</a:t>
            </a:r>
            <a:r>
              <a:rPr altLang="zh-CN" lang="en-US"/>
              <a:t>्र</a:t>
            </a:r>
            <a:r>
              <a:rPr altLang="zh-CN" lang="en-US"/>
              <a:t> </a:t>
            </a:r>
            <a:r>
              <a:rPr altLang="zh-CN" lang="en-US"/>
              <a:t>शु</a:t>
            </a:r>
            <a:r>
              <a:rPr altLang="zh-CN" lang="en-US"/>
              <a:t>क्ल</a:t>
            </a:r>
            <a:r>
              <a:rPr altLang="zh-CN" lang="en-US"/>
              <a:t> </a:t>
            </a:r>
            <a:r>
              <a:rPr altLang="zh-CN" lang="en-US"/>
              <a:t>क</a:t>
            </a:r>
            <a:r>
              <a:rPr altLang="zh-CN" lang="en-US"/>
              <a:t>ा</a:t>
            </a:r>
            <a:r>
              <a:rPr altLang="zh-CN" lang="en-US"/>
              <a:t> </a:t>
            </a:r>
            <a:r>
              <a:rPr altLang="zh-CN" lang="en-US"/>
              <a:t>म</a:t>
            </a:r>
            <a:r>
              <a:rPr altLang="zh-CN" lang="en-US"/>
              <a:t>त</a:t>
            </a:r>
            <a:r>
              <a:rPr altLang="zh-CN" lang="en-US"/>
              <a:t> </a:t>
            </a:r>
            <a:r>
              <a:rPr altLang="zh-CN" lang="en-US"/>
              <a:t>-</a:t>
            </a:r>
            <a:r>
              <a:rPr altLang="zh-CN" lang="en-US"/>
              <a:t> </a:t>
            </a:r>
            <a:r>
              <a:rPr altLang="zh-CN" lang="en-US"/>
              <a:t>ह</a:t>
            </a:r>
            <a:r>
              <a:rPr altLang="zh-CN" lang="en-US"/>
              <a:t>ि</a:t>
            </a:r>
            <a:r>
              <a:rPr altLang="zh-CN" lang="en-US"/>
              <a:t>ं</a:t>
            </a:r>
            <a:r>
              <a:rPr altLang="zh-CN" lang="en-US"/>
              <a:t>द</a:t>
            </a:r>
            <a:r>
              <a:rPr altLang="zh-CN" lang="en-US"/>
              <a:t>ी</a:t>
            </a:r>
            <a:r>
              <a:rPr altLang="zh-CN" lang="en-US"/>
              <a:t> </a:t>
            </a:r>
            <a:r>
              <a:rPr altLang="zh-CN" lang="en-US"/>
              <a:t>स</a:t>
            </a:r>
            <a:r>
              <a:rPr altLang="zh-CN" lang="en-US"/>
              <a:t>ा</a:t>
            </a:r>
            <a:r>
              <a:rPr altLang="zh-CN" lang="en-US"/>
              <a:t>ह</a:t>
            </a:r>
            <a:r>
              <a:rPr altLang="zh-CN" lang="en-US"/>
              <a:t>ि</a:t>
            </a:r>
            <a:r>
              <a:rPr altLang="zh-CN" lang="en-US"/>
              <a:t>त</a:t>
            </a:r>
            <a:r>
              <a:rPr altLang="zh-CN" lang="en-US"/>
              <a:t>्य</a:t>
            </a:r>
            <a:r>
              <a:rPr altLang="zh-CN" lang="en-US"/>
              <a:t> </a:t>
            </a:r>
            <a:r>
              <a:rPr altLang="zh-CN" lang="en-US"/>
              <a:t>क</a:t>
            </a:r>
            <a:r>
              <a:rPr altLang="zh-CN" lang="en-US"/>
              <a:t>ा</a:t>
            </a:r>
            <a:r>
              <a:rPr altLang="zh-CN" lang="en-US"/>
              <a:t> </a:t>
            </a:r>
            <a:r>
              <a:rPr altLang="zh-CN" lang="en-US"/>
              <a:t>इतिहास</a:t>
            </a:r>
            <a:r>
              <a:rPr altLang="zh-CN" lang="en-US"/>
              <a:t> </a:t>
            </a:r>
            <a:r>
              <a:rPr altLang="zh-CN" lang="en-US"/>
              <a:t>)</a:t>
            </a:r>
            <a:endParaRPr altLang="zh-CN"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"/>
          <p:cNvSpPr>
            <a:spLocks noGrp="1"/>
          </p:cNvSpPr>
          <p:nvPr>
            <p:ph type="subTitle" idx="1"/>
          </p:nvPr>
        </p:nvSpPr>
        <p:spPr>
          <a:xfrm>
            <a:off x="488396" y="500877"/>
            <a:ext cx="8226617" cy="5986131"/>
          </a:xfrm>
        </p:spPr>
        <p:txBody>
          <a:bodyPr/>
          <a:p>
            <a:pPr algn="l"/>
            <a:r>
              <a:rPr lang="en-US"/>
              <a:t>*</a:t>
            </a:r>
            <a:r>
              <a:rPr lang="en-US"/>
              <a:t>भक्ति</a:t>
            </a:r>
            <a:r>
              <a:rPr lang="en-US"/>
              <a:t> </a:t>
            </a:r>
            <a:r>
              <a:rPr lang="en-US"/>
              <a:t>आंदोलन का अवतरण</a:t>
            </a:r>
            <a:r>
              <a:rPr b="1" lang="en-US"/>
              <a:t> </a:t>
            </a:r>
            <a:r>
              <a:rPr b="1" lang="en-US"/>
              <a:t>दक्षिण से</a:t>
            </a:r>
            <a:r>
              <a:rPr lang="en-US"/>
              <a:t> हुआ</a:t>
            </a:r>
            <a:r>
              <a:rPr lang="en-US"/>
              <a:t> </a:t>
            </a:r>
            <a:r>
              <a:rPr lang="en-US"/>
              <a:t>:</a:t>
            </a:r>
            <a:endParaRPr lang="en-US"/>
          </a:p>
          <a:p>
            <a:pPr algn="l"/>
            <a:r>
              <a:rPr lang="en-US"/>
              <a:t>-</a:t>
            </a:r>
            <a:r>
              <a:rPr lang="en-US"/>
              <a:t> </a:t>
            </a:r>
            <a:r>
              <a:rPr lang="en-US"/>
              <a:t>भ</a:t>
            </a:r>
            <a:r>
              <a:rPr lang="en-US"/>
              <a:t>ा</a:t>
            </a:r>
            <a:r>
              <a:rPr lang="en-US"/>
              <a:t>र</a:t>
            </a:r>
            <a:r>
              <a:rPr lang="en-US"/>
              <a:t>त</a:t>
            </a:r>
            <a:r>
              <a:rPr lang="en-US"/>
              <a:t>ी</a:t>
            </a:r>
            <a:r>
              <a:rPr lang="en-US"/>
              <a:t>य</a:t>
            </a:r>
            <a:r>
              <a:rPr lang="en-US"/>
              <a:t> </a:t>
            </a:r>
            <a:r>
              <a:rPr lang="en-US"/>
              <a:t>भक्ति</a:t>
            </a:r>
            <a:r>
              <a:rPr lang="en-US"/>
              <a:t> </a:t>
            </a:r>
            <a:r>
              <a:rPr lang="en-US"/>
              <a:t>स</a:t>
            </a:r>
            <a:r>
              <a:rPr lang="en-US"/>
              <a:t>ं</a:t>
            </a:r>
            <a:r>
              <a:rPr lang="en-US"/>
              <a:t>प</a:t>
            </a:r>
            <a:r>
              <a:rPr lang="en-US"/>
              <a:t>्रद</a:t>
            </a:r>
            <a:r>
              <a:rPr lang="en-US"/>
              <a:t>ा</a:t>
            </a:r>
            <a:r>
              <a:rPr lang="en-US"/>
              <a:t>य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आदिस्रो</a:t>
            </a:r>
            <a:r>
              <a:rPr lang="en-US"/>
              <a:t>त</a:t>
            </a:r>
            <a:r>
              <a:rPr lang="en-US"/>
              <a:t> </a:t>
            </a:r>
            <a:r>
              <a:rPr lang="en-US"/>
              <a:t>'</a:t>
            </a:r>
            <a:r>
              <a:rPr lang="en-US"/>
              <a:t> </a:t>
            </a:r>
            <a:r>
              <a:rPr b="1" lang="en-US"/>
              <a:t>ऋ</a:t>
            </a:r>
            <a:r>
              <a:rPr b="1" lang="en-US"/>
              <a:t>ग्व</a:t>
            </a:r>
            <a:r>
              <a:rPr b="1" lang="en-US"/>
              <a:t>े</a:t>
            </a:r>
            <a:r>
              <a:rPr b="1" lang="en-US"/>
              <a:t>द</a:t>
            </a:r>
            <a:r>
              <a:rPr lang="en-US"/>
              <a:t> '</a:t>
            </a:r>
            <a:r>
              <a:rPr lang="en-US"/>
              <a:t> </a:t>
            </a:r>
            <a:r>
              <a:rPr lang="en-US"/>
              <a:t>है</a:t>
            </a:r>
            <a:r>
              <a:rPr lang="en-US"/>
              <a:t>।</a:t>
            </a:r>
            <a:endParaRPr lang="en-US"/>
          </a:p>
          <a:p>
            <a:pPr algn="l"/>
            <a:r>
              <a:rPr lang="en-US"/>
              <a:t>"</a:t>
            </a:r>
            <a:r>
              <a:rPr lang="en-US"/>
              <a:t> </a:t>
            </a:r>
            <a:r>
              <a:rPr lang="en-US"/>
              <a:t>उत्पन्</a:t>
            </a:r>
            <a:r>
              <a:rPr lang="en-US"/>
              <a:t>न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द्र</a:t>
            </a:r>
            <a:r>
              <a:rPr lang="en-US"/>
              <a:t>ा</a:t>
            </a:r>
            <a:r>
              <a:rPr lang="en-US"/>
              <a:t>विडे</a:t>
            </a:r>
            <a:r>
              <a:rPr lang="en-US"/>
              <a:t> </a:t>
            </a:r>
            <a:r>
              <a:rPr lang="en-US"/>
              <a:t>स</a:t>
            </a:r>
            <a:r>
              <a:rPr lang="en-US"/>
              <a:t>ा</a:t>
            </a:r>
            <a:r>
              <a:rPr lang="en-US"/>
              <a:t>हं</a:t>
            </a:r>
            <a:r>
              <a:rPr lang="en-US"/>
              <a:t> </a:t>
            </a:r>
            <a:r>
              <a:rPr lang="en-US"/>
              <a:t>वृद्ध</a:t>
            </a:r>
            <a:r>
              <a:rPr lang="en-US"/>
              <a:t>ि</a:t>
            </a:r>
            <a:r>
              <a:rPr lang="en-US"/>
              <a:t> </a:t>
            </a:r>
            <a:r>
              <a:rPr lang="en-US"/>
              <a:t>कर्ना</a:t>
            </a:r>
            <a:r>
              <a:rPr lang="en-US"/>
              <a:t>ट</a:t>
            </a:r>
            <a:r>
              <a:rPr lang="en-US"/>
              <a:t>क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ग</a:t>
            </a:r>
            <a:r>
              <a:rPr lang="en-US"/>
              <a:t>त</a:t>
            </a:r>
            <a:r>
              <a:rPr lang="en-US"/>
              <a:t>ा</a:t>
            </a:r>
            <a:r>
              <a:rPr lang="en-US"/>
              <a:t> ।</a:t>
            </a:r>
            <a:endParaRPr lang="en-US"/>
          </a:p>
          <a:p>
            <a:pPr algn="l"/>
            <a:r>
              <a:rPr lang="en-US"/>
              <a:t>क्</a:t>
            </a:r>
            <a:r>
              <a:rPr lang="en-US"/>
              <a:t>वा</a:t>
            </a:r>
            <a:r>
              <a:rPr lang="en-US"/>
              <a:t>चि</a:t>
            </a:r>
            <a:r>
              <a:rPr lang="en-US"/>
              <a:t>त</a:t>
            </a:r>
            <a:r>
              <a:rPr lang="en-US"/>
              <a:t> </a:t>
            </a:r>
            <a:r>
              <a:rPr lang="en-US"/>
              <a:t>क्वाचित</a:t>
            </a:r>
            <a:r>
              <a:rPr lang="en-US"/>
              <a:t> </a:t>
            </a:r>
            <a:r>
              <a:rPr lang="en-US"/>
              <a:t>महाराष्ट्र</a:t>
            </a:r>
            <a:r>
              <a:rPr lang="en-US"/>
              <a:t> </a:t>
            </a:r>
            <a:r>
              <a:rPr lang="en-US"/>
              <a:t>गुर्ज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जीर्ण</a:t>
            </a:r>
            <a:r>
              <a:rPr lang="en-US"/>
              <a:t>त</a:t>
            </a:r>
            <a:r>
              <a:rPr lang="en-US"/>
              <a:t>ा</a:t>
            </a:r>
            <a:r>
              <a:rPr lang="en-US"/>
              <a:t>ं</a:t>
            </a:r>
            <a:r>
              <a:rPr lang="en-US"/>
              <a:t>ग</a:t>
            </a:r>
            <a:r>
              <a:rPr lang="en-US"/>
              <a:t>त</a:t>
            </a:r>
            <a:r>
              <a:rPr lang="en-US"/>
              <a:t>ा</a:t>
            </a:r>
            <a:r>
              <a:rPr lang="en-US"/>
              <a:t>॥</a:t>
            </a:r>
            <a:endParaRPr lang="en-US"/>
          </a:p>
          <a:p>
            <a:pPr algn="l"/>
            <a:r>
              <a:rPr lang="en-US"/>
              <a:t>वृ</a:t>
            </a:r>
            <a:r>
              <a:rPr lang="en-US"/>
              <a:t>द</a:t>
            </a:r>
            <a:r>
              <a:rPr lang="en-US"/>
              <a:t>ा</a:t>
            </a:r>
            <a:r>
              <a:rPr lang="en-US"/>
              <a:t>व</a:t>
            </a:r>
            <a:r>
              <a:rPr lang="en-US"/>
              <a:t>न</a:t>
            </a:r>
            <a:r>
              <a:rPr lang="en-US"/>
              <a:t>ं</a:t>
            </a:r>
            <a:r>
              <a:rPr lang="en-US"/>
              <a:t> पु</a:t>
            </a:r>
            <a:r>
              <a:rPr lang="en-US"/>
              <a:t>न</a:t>
            </a:r>
            <a:r>
              <a:rPr lang="en-US"/>
              <a:t>ः</a:t>
            </a:r>
            <a:r>
              <a:rPr lang="en-US"/>
              <a:t> </a:t>
            </a:r>
            <a:r>
              <a:rPr lang="en-US"/>
              <a:t>प्रा</a:t>
            </a:r>
            <a:r>
              <a:rPr lang="en-US"/>
              <a:t>प</a:t>
            </a:r>
            <a:r>
              <a:rPr lang="en-US"/>
              <a:t>्य</a:t>
            </a:r>
            <a:r>
              <a:rPr lang="en-US"/>
              <a:t> </a:t>
            </a:r>
            <a:r>
              <a:rPr lang="en-US"/>
              <a:t>नवीनैव</a:t>
            </a:r>
            <a:r>
              <a:rPr lang="en-US"/>
              <a:t> </a:t>
            </a:r>
            <a:r>
              <a:rPr lang="en-US"/>
              <a:t>स</a:t>
            </a:r>
            <a:r>
              <a:rPr lang="en-US"/>
              <a:t>र</a:t>
            </a:r>
            <a:r>
              <a:rPr lang="en-US"/>
              <a:t>ू</a:t>
            </a:r>
            <a:r>
              <a:rPr lang="en-US"/>
              <a:t>पि</a:t>
            </a:r>
            <a:r>
              <a:rPr lang="en-US"/>
              <a:t>ण</a:t>
            </a:r>
            <a:r>
              <a:rPr lang="en-US"/>
              <a:t>ी</a:t>
            </a:r>
            <a:r>
              <a:rPr lang="en-US"/>
              <a:t>।</a:t>
            </a:r>
            <a:endParaRPr lang="en-US"/>
          </a:p>
          <a:p>
            <a:pPr algn="l"/>
            <a:r>
              <a:rPr lang="en-US"/>
              <a:t>ज</a:t>
            </a:r>
            <a:r>
              <a:rPr lang="en-US"/>
              <a:t>ा</a:t>
            </a:r>
            <a:r>
              <a:rPr lang="en-US"/>
              <a:t>तां</a:t>
            </a:r>
            <a:r>
              <a:rPr lang="en-US"/>
              <a:t> </a:t>
            </a:r>
            <a:r>
              <a:rPr lang="en-US"/>
              <a:t>यु</a:t>
            </a:r>
            <a:r>
              <a:rPr lang="en-US"/>
              <a:t>व</a:t>
            </a:r>
            <a:r>
              <a:rPr lang="en-US"/>
              <a:t>त</a:t>
            </a:r>
            <a:r>
              <a:rPr lang="en-US"/>
              <a:t>ी</a:t>
            </a:r>
            <a:r>
              <a:rPr lang="en-US"/>
              <a:t> </a:t>
            </a:r>
            <a:r>
              <a:rPr lang="en-US"/>
              <a:t>स</a:t>
            </a:r>
            <a:r>
              <a:rPr lang="en-US"/>
              <a:t>म</a:t>
            </a:r>
            <a:r>
              <a:rPr lang="en-US"/>
              <a:t>्य</a:t>
            </a:r>
            <a:r>
              <a:rPr lang="en-US"/>
              <a:t>क</a:t>
            </a:r>
            <a:r>
              <a:rPr lang="en-US"/>
              <a:t> </a:t>
            </a:r>
            <a:r>
              <a:rPr lang="en-US"/>
              <a:t>श्र</a:t>
            </a:r>
            <a:r>
              <a:rPr lang="en-US"/>
              <a:t>े</a:t>
            </a:r>
            <a:r>
              <a:rPr lang="en-US"/>
              <a:t>ष्ठ</a:t>
            </a:r>
            <a:r>
              <a:rPr lang="en-US"/>
              <a:t> </a:t>
            </a:r>
            <a:r>
              <a:rPr lang="en-US"/>
              <a:t>रू</a:t>
            </a:r>
            <a:r>
              <a:rPr lang="en-US"/>
              <a:t>प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तु</a:t>
            </a:r>
            <a:r>
              <a:rPr lang="en-US"/>
              <a:t> </a:t>
            </a:r>
            <a:r>
              <a:rPr lang="en-US"/>
              <a:t>स</a:t>
            </a:r>
            <a:r>
              <a:rPr lang="en-US"/>
              <a:t>ा</a:t>
            </a:r>
            <a:r>
              <a:rPr lang="en-US"/>
              <a:t>म</a:t>
            </a:r>
            <a:r>
              <a:rPr lang="en-US"/>
              <a:t>्प्र</a:t>
            </a:r>
            <a:r>
              <a:rPr lang="en-US"/>
              <a:t>त</a:t>
            </a:r>
            <a:r>
              <a:rPr lang="en-US"/>
              <a:t>ं</a:t>
            </a:r>
            <a:r>
              <a:rPr lang="en-US"/>
              <a:t>॥</a:t>
            </a:r>
            <a:endParaRPr lang="en-US"/>
          </a:p>
          <a:p>
            <a:pPr algn="l"/>
            <a:r>
              <a:rPr b="1" lang="en-US"/>
              <a:t>"</a:t>
            </a:r>
            <a:r>
              <a:rPr b="1" lang="en-US"/>
              <a:t> </a:t>
            </a:r>
            <a:r>
              <a:rPr b="1" lang="en-US"/>
              <a:t>भक्ति द्रविड़ उप</a:t>
            </a:r>
            <a:r>
              <a:rPr b="1" lang="en-US"/>
              <a:t>ज</a:t>
            </a:r>
            <a:r>
              <a:rPr b="1" lang="en-US"/>
              <a:t>ी</a:t>
            </a:r>
            <a:r>
              <a:rPr b="1" lang="en-US"/>
              <a:t> </a:t>
            </a:r>
            <a:r>
              <a:rPr b="1" lang="en-US"/>
              <a:t>लाए</a:t>
            </a:r>
            <a:r>
              <a:rPr b="1" lang="en-US"/>
              <a:t> रामानंद</a:t>
            </a:r>
            <a:r>
              <a:rPr b="1" lang="en-US"/>
              <a:t> </a:t>
            </a:r>
            <a:r>
              <a:rPr b="1" lang="en-US"/>
              <a:t>।</a:t>
            </a:r>
            <a:endParaRPr b="1" lang="en-US"/>
          </a:p>
          <a:p>
            <a:pPr algn="l"/>
            <a:r>
              <a:rPr b="1" lang="en-US"/>
              <a:t>प्रग</a:t>
            </a:r>
            <a:r>
              <a:rPr b="1" lang="en-US"/>
              <a:t>ट</a:t>
            </a:r>
            <a:r>
              <a:rPr b="1" lang="en-US"/>
              <a:t> </a:t>
            </a:r>
            <a:r>
              <a:rPr b="1" lang="en-US"/>
              <a:t>करी कबीर ने</a:t>
            </a:r>
            <a:r>
              <a:rPr b="1" lang="en-US"/>
              <a:t> </a:t>
            </a:r>
            <a:r>
              <a:rPr b="1" lang="en-US"/>
              <a:t>सप्त</a:t>
            </a:r>
            <a:r>
              <a:rPr b="1" lang="en-US"/>
              <a:t>द्विप</a:t>
            </a:r>
            <a:r>
              <a:rPr b="1" lang="en-US"/>
              <a:t> </a:t>
            </a:r>
            <a:r>
              <a:rPr b="1" lang="en-US"/>
              <a:t>नवखंड</a:t>
            </a:r>
            <a:r>
              <a:rPr b="1" lang="en-US"/>
              <a:t> </a:t>
            </a:r>
            <a:r>
              <a:rPr b="1" lang="en-US"/>
              <a:t>।</a:t>
            </a:r>
            <a:r>
              <a:rPr b="1" lang="en-US"/>
              <a:t> "</a:t>
            </a:r>
            <a:r>
              <a:rPr b="1" lang="en-US"/>
              <a:t>-</a:t>
            </a:r>
            <a:r>
              <a:rPr b="1" lang="en-US"/>
              <a:t> </a:t>
            </a:r>
            <a:endParaRPr b="1" lang="en-US"/>
          </a:p>
          <a:p>
            <a:pPr algn="l"/>
            <a:r>
              <a:rPr lang="en-US"/>
              <a:t>(</a:t>
            </a:r>
            <a:r>
              <a:rPr lang="en-US"/>
              <a:t> भ</a:t>
            </a:r>
            <a:r>
              <a:rPr lang="en-US"/>
              <a:t>क</a:t>
            </a:r>
            <a:r>
              <a:rPr lang="en-US"/>
              <a:t>्त</a:t>
            </a:r>
            <a:r>
              <a:rPr lang="en-US"/>
              <a:t>ि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उद</a:t>
            </a:r>
            <a:r>
              <a:rPr lang="en-US"/>
              <a:t>य</a:t>
            </a:r>
            <a:r>
              <a:rPr lang="en-US"/>
              <a:t> </a:t>
            </a:r>
            <a:r>
              <a:rPr lang="en-US"/>
              <a:t>द्रवि</a:t>
            </a:r>
            <a:r>
              <a:rPr lang="en-US"/>
              <a:t>ड</a:t>
            </a:r>
            <a:r>
              <a:rPr lang="en-US"/>
              <a:t> </a:t>
            </a:r>
            <a:r>
              <a:rPr lang="en-US"/>
              <a:t>द</a:t>
            </a:r>
            <a:r>
              <a:rPr lang="en-US"/>
              <a:t>े</a:t>
            </a:r>
            <a:r>
              <a:rPr lang="en-US"/>
              <a:t>श</a:t>
            </a:r>
            <a:r>
              <a:rPr lang="en-US"/>
              <a:t> </a:t>
            </a:r>
            <a:r>
              <a:rPr lang="en-US"/>
              <a:t>म</a:t>
            </a:r>
            <a:r>
              <a:rPr lang="en-US"/>
              <a:t>े</a:t>
            </a:r>
            <a:r>
              <a:rPr lang="en-US"/>
              <a:t>ं</a:t>
            </a:r>
            <a:r>
              <a:rPr lang="en-US"/>
              <a:t> </a:t>
            </a:r>
            <a:r>
              <a:rPr lang="en-US"/>
              <a:t>हुआ</a:t>
            </a:r>
            <a:r>
              <a:rPr lang="en-US"/>
              <a:t> </a:t>
            </a:r>
            <a:r>
              <a:rPr lang="en-US"/>
              <a:t>,</a:t>
            </a:r>
            <a:r>
              <a:rPr lang="en-US"/>
              <a:t> इस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दक्षि</a:t>
            </a:r>
            <a:r>
              <a:rPr lang="en-US"/>
              <a:t>ण</a:t>
            </a:r>
            <a:r>
              <a:rPr lang="en-US"/>
              <a:t> </a:t>
            </a:r>
            <a:r>
              <a:rPr lang="en-US"/>
              <a:t>स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र</a:t>
            </a:r>
            <a:r>
              <a:rPr lang="en-US"/>
              <a:t>ा</a:t>
            </a:r>
            <a:r>
              <a:rPr lang="en-US"/>
              <a:t>म</a:t>
            </a:r>
            <a:r>
              <a:rPr lang="en-US"/>
              <a:t>ा</a:t>
            </a:r>
            <a:r>
              <a:rPr lang="en-US"/>
              <a:t>न</a:t>
            </a:r>
            <a:r>
              <a:rPr lang="en-US"/>
              <a:t>द</a:t>
            </a:r>
            <a:r>
              <a:rPr lang="en-US"/>
              <a:t> </a:t>
            </a:r>
            <a:r>
              <a:rPr lang="en-US"/>
              <a:t>द</a:t>
            </a:r>
            <a:r>
              <a:rPr lang="en-US"/>
              <a:t>्व</a:t>
            </a:r>
            <a:r>
              <a:rPr lang="en-US"/>
              <a:t>ा</a:t>
            </a:r>
            <a:r>
              <a:rPr lang="en-US"/>
              <a:t>र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उत्त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म</a:t>
            </a:r>
            <a:r>
              <a:rPr lang="en-US"/>
              <a:t>े</a:t>
            </a:r>
            <a:r>
              <a:rPr lang="en-US"/>
              <a:t>ं</a:t>
            </a:r>
            <a:r>
              <a:rPr lang="en-US"/>
              <a:t> </a:t>
            </a:r>
            <a:r>
              <a:rPr lang="en-US"/>
              <a:t>ल</a:t>
            </a:r>
            <a:r>
              <a:rPr lang="en-US"/>
              <a:t>ा</a:t>
            </a:r>
            <a:r>
              <a:rPr lang="en-US"/>
              <a:t>य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ग</a:t>
            </a:r>
            <a:r>
              <a:rPr lang="en-US"/>
              <a:t>य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औ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कब</a:t>
            </a:r>
            <a:r>
              <a:rPr lang="en-US"/>
              <a:t>ी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न</a:t>
            </a:r>
            <a:r>
              <a:rPr lang="en-US"/>
              <a:t>ो</a:t>
            </a:r>
            <a:r>
              <a:rPr lang="en-US"/>
              <a:t> </a:t>
            </a:r>
            <a:r>
              <a:rPr lang="en-US"/>
              <a:t>प्रस</a:t>
            </a:r>
            <a:r>
              <a:rPr lang="en-US"/>
              <a:t>ा</a:t>
            </a:r>
            <a:r>
              <a:rPr lang="en-US"/>
              <a:t>र</a:t>
            </a:r>
            <a:r>
              <a:rPr lang="en-US"/>
              <a:t>ि</a:t>
            </a:r>
            <a:r>
              <a:rPr lang="en-US"/>
              <a:t>त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ि</a:t>
            </a:r>
            <a:r>
              <a:rPr lang="en-US"/>
              <a:t>य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1)</a:t>
            </a:r>
            <a:endParaRPr lang="en-US"/>
          </a:p>
          <a:p>
            <a:pPr algn="l"/>
            <a:r>
              <a:rPr lang="en-US"/>
              <a:t>*</a:t>
            </a:r>
            <a:r>
              <a:rPr lang="en-US"/>
              <a:t>आंदो</a:t>
            </a:r>
            <a:r>
              <a:rPr lang="en-US"/>
              <a:t>ल</a:t>
            </a:r>
            <a:r>
              <a:rPr lang="en-US"/>
              <a:t>न</a:t>
            </a:r>
            <a:r>
              <a:rPr lang="en-US"/>
              <a:t> </a:t>
            </a:r>
            <a:r>
              <a:rPr lang="en-US"/>
              <a:t>तमिलन</a:t>
            </a:r>
            <a:r>
              <a:rPr lang="en-US"/>
              <a:t>ा</a:t>
            </a:r>
            <a:r>
              <a:rPr lang="en-US"/>
              <a:t>ड</a:t>
            </a:r>
            <a:r>
              <a:rPr lang="en-US"/>
              <a:t>-</a:t>
            </a:r>
            <a:r>
              <a:rPr lang="en-US"/>
              <a:t> कर्ना</a:t>
            </a:r>
            <a:r>
              <a:rPr lang="en-US"/>
              <a:t>ट</a:t>
            </a:r>
            <a:r>
              <a:rPr lang="en-US"/>
              <a:t>क</a:t>
            </a:r>
            <a:r>
              <a:rPr lang="en-US"/>
              <a:t>-</a:t>
            </a:r>
            <a:r>
              <a:rPr lang="en-US"/>
              <a:t> महाराष्ट्र</a:t>
            </a:r>
            <a:r>
              <a:rPr lang="en-US"/>
              <a:t>-</a:t>
            </a:r>
            <a:r>
              <a:rPr lang="en-US"/>
              <a:t> ग</a:t>
            </a:r>
            <a:r>
              <a:rPr lang="en-US"/>
              <a:t>ु</a:t>
            </a:r>
            <a:r>
              <a:rPr lang="en-US"/>
              <a:t>ज</a:t>
            </a:r>
            <a:r>
              <a:rPr lang="en-US"/>
              <a:t>र</a:t>
            </a:r>
            <a:r>
              <a:rPr lang="en-US"/>
              <a:t>ा</a:t>
            </a:r>
            <a:r>
              <a:rPr lang="en-US"/>
              <a:t>त</a:t>
            </a:r>
            <a:r>
              <a:rPr lang="en-US"/>
              <a:t>-</a:t>
            </a:r>
            <a:r>
              <a:rPr lang="en-US"/>
              <a:t> </a:t>
            </a:r>
            <a:r>
              <a:rPr lang="en-US"/>
              <a:t>राजस्थ</a:t>
            </a:r>
            <a:r>
              <a:rPr lang="en-US"/>
              <a:t>ा</a:t>
            </a:r>
            <a:r>
              <a:rPr lang="en-US"/>
              <a:t>न</a:t>
            </a:r>
            <a:r>
              <a:rPr lang="en-US"/>
              <a:t>-</a:t>
            </a:r>
            <a:r>
              <a:rPr lang="en-US"/>
              <a:t> प</a:t>
            </a:r>
            <a:r>
              <a:rPr lang="en-US"/>
              <a:t>ं</a:t>
            </a:r>
            <a:r>
              <a:rPr lang="en-US"/>
              <a:t>ज</a:t>
            </a:r>
            <a:r>
              <a:rPr lang="en-US"/>
              <a:t>ा</a:t>
            </a:r>
            <a:r>
              <a:rPr lang="en-US"/>
              <a:t>ब</a:t>
            </a:r>
            <a:r>
              <a:rPr lang="en-US"/>
              <a:t>-</a:t>
            </a:r>
            <a:r>
              <a:rPr lang="en-US"/>
              <a:t> उ</a:t>
            </a:r>
            <a:r>
              <a:rPr lang="en-US"/>
              <a:t>त्त</a:t>
            </a:r>
            <a:r>
              <a:rPr lang="en-US"/>
              <a:t>र</a:t>
            </a:r>
            <a:r>
              <a:rPr lang="en-US"/>
              <a:t>ी</a:t>
            </a:r>
            <a:r>
              <a:rPr lang="en-US"/>
              <a:t> </a:t>
            </a:r>
            <a:r>
              <a:rPr lang="en-US"/>
              <a:t>भ</a:t>
            </a:r>
            <a:r>
              <a:rPr lang="en-US"/>
              <a:t>ा</a:t>
            </a:r>
            <a:r>
              <a:rPr lang="en-US"/>
              <a:t>र</a:t>
            </a:r>
            <a:r>
              <a:rPr lang="en-US"/>
              <a:t>त</a:t>
            </a:r>
            <a:r>
              <a:rPr lang="en-US"/>
              <a:t>-</a:t>
            </a:r>
            <a:r>
              <a:rPr lang="en-US"/>
              <a:t> उडिस</a:t>
            </a:r>
            <a:r>
              <a:rPr lang="en-US"/>
              <a:t>ा</a:t>
            </a:r>
            <a:r>
              <a:rPr lang="en-US"/>
              <a:t>-</a:t>
            </a:r>
            <a:r>
              <a:rPr lang="en-US"/>
              <a:t> ब</a:t>
            </a:r>
            <a:r>
              <a:rPr lang="en-US"/>
              <a:t>ं</a:t>
            </a:r>
            <a:r>
              <a:rPr lang="en-US"/>
              <a:t>ग</a:t>
            </a:r>
            <a:r>
              <a:rPr lang="en-US"/>
              <a:t>ा</a:t>
            </a:r>
            <a:r>
              <a:rPr lang="en-US"/>
              <a:t>ल</a:t>
            </a:r>
            <a:r>
              <a:rPr lang="en-US"/>
              <a:t>-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त</a:t>
            </a:r>
            <a:r>
              <a:rPr lang="en-US"/>
              <a:t>क</a:t>
            </a:r>
            <a:r>
              <a:rPr lang="en-US"/>
              <a:t> </a:t>
            </a:r>
            <a:r>
              <a:rPr lang="en-US"/>
              <a:t>फै</a:t>
            </a:r>
            <a:r>
              <a:rPr lang="en-US"/>
              <a:t>ल</a:t>
            </a:r>
            <a:r>
              <a:rPr lang="en-US"/>
              <a:t>ा</a:t>
            </a:r>
            <a:r>
              <a:rPr lang="en-US"/>
              <a:t>।</a:t>
            </a:r>
            <a:endParaRPr lang="en-US"/>
          </a:p>
          <a:p>
            <a:pPr algn="l"/>
            <a:endParaRPr lang="en-US"/>
          </a:p>
          <a:p>
            <a:pPr algn="l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"/>
          <p:cNvSpPr>
            <a:spLocks noGrp="1"/>
          </p:cNvSpPr>
          <p:nvPr>
            <p:ph type="subTitle" idx="1"/>
          </p:nvPr>
        </p:nvSpPr>
        <p:spPr>
          <a:xfrm>
            <a:off x="536862" y="266753"/>
            <a:ext cx="8018318" cy="6170604"/>
          </a:xfrm>
        </p:spPr>
        <p:txBody>
          <a:bodyPr>
            <a:normAutofit/>
          </a:bodyPr>
          <a:p>
            <a:pPr algn="l"/>
            <a:endParaRPr lang="en-US"/>
          </a:p>
          <a:p>
            <a:pPr algn="l"/>
            <a:r>
              <a:rPr lang="en-US"/>
              <a:t>*</a:t>
            </a:r>
            <a:r>
              <a:rPr lang="en-US"/>
              <a:t> </a:t>
            </a:r>
            <a:r>
              <a:rPr lang="en-US"/>
              <a:t>दक्षि</a:t>
            </a:r>
            <a:r>
              <a:rPr lang="en-US"/>
              <a:t>ण</a:t>
            </a:r>
            <a:r>
              <a:rPr lang="en-US"/>
              <a:t> </a:t>
            </a:r>
            <a:r>
              <a:rPr lang="en-US"/>
              <a:t>म</a:t>
            </a:r>
            <a:r>
              <a:rPr lang="en-US"/>
              <a:t>े</a:t>
            </a:r>
            <a:r>
              <a:rPr lang="en-US"/>
              <a:t>ं</a:t>
            </a:r>
            <a:r>
              <a:rPr lang="en-US"/>
              <a:t> </a:t>
            </a:r>
            <a:endParaRPr lang="en-US"/>
          </a:p>
          <a:p>
            <a:pPr algn="l"/>
            <a:r>
              <a:rPr lang="en-US"/>
              <a:t>*</a:t>
            </a:r>
            <a:r>
              <a:rPr lang="en-US"/>
              <a:t> </a:t>
            </a:r>
            <a:r>
              <a:rPr b="1" lang="en-US"/>
              <a:t>त</a:t>
            </a:r>
            <a:r>
              <a:rPr b="1" lang="en-US"/>
              <a:t>मि</a:t>
            </a:r>
            <a:r>
              <a:rPr b="1" lang="en-US"/>
              <a:t>ल</a:t>
            </a:r>
            <a:r>
              <a:rPr b="1" lang="en-US"/>
              <a:t>न</a:t>
            </a:r>
            <a:r>
              <a:rPr b="1" lang="en-US"/>
              <a:t>ा</a:t>
            </a:r>
            <a:r>
              <a:rPr b="1" lang="en-US"/>
              <a:t>ड</a:t>
            </a:r>
            <a:r>
              <a:rPr b="1" lang="en-US"/>
              <a:t>ु</a:t>
            </a:r>
            <a:r>
              <a:rPr b="1" lang="en-US"/>
              <a:t> </a:t>
            </a:r>
            <a:r>
              <a:rPr b="1" lang="en-US"/>
              <a:t>क्ष</a:t>
            </a:r>
            <a:r>
              <a:rPr b="1" lang="en-US"/>
              <a:t>े</a:t>
            </a:r>
            <a:r>
              <a:rPr b="1" lang="en-US"/>
              <a:t>त्र</a:t>
            </a:r>
            <a:r>
              <a:rPr b="1" lang="en-US"/>
              <a:t> </a:t>
            </a:r>
            <a:r>
              <a:rPr b="1" lang="en-US"/>
              <a:t>म</a:t>
            </a:r>
            <a:r>
              <a:rPr b="1" lang="en-US"/>
              <a:t>े</a:t>
            </a:r>
            <a:r>
              <a:rPr b="1" lang="en-US"/>
              <a:t>ं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:</a:t>
            </a:r>
            <a:r>
              <a:rPr lang="en-US"/>
              <a:t> </a:t>
            </a:r>
            <a:r>
              <a:rPr lang="en-US"/>
              <a:t>भक्ति आंदोलन हिंदुओं का सुधारवादी आंदोलन था । इसमें ईश्वर के प्रति असीम भक्ति इश्वर की एकता सभी धर्मों में समानता तथा जाति कर्मकांडों की भर्त्सना की गई । वास्तव में भक्ति आंदोलन का प्रारंभ दक्षिण में 7 वी शति से 12 वी शति में हुआ </a:t>
            </a:r>
            <a:r>
              <a:rPr lang="en-US"/>
              <a:t>।</a:t>
            </a:r>
            <a:r>
              <a:rPr lang="en-US"/>
              <a:t> </a:t>
            </a:r>
            <a:r>
              <a:rPr lang="en-US"/>
              <a:t>जिस</a:t>
            </a:r>
            <a:r>
              <a:rPr lang="en-US"/>
              <a:t>क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उद्देश</a:t>
            </a:r>
            <a:r>
              <a:rPr lang="en-US"/>
              <a:t> </a:t>
            </a:r>
            <a:r>
              <a:rPr lang="en-US"/>
              <a:t>अ</a:t>
            </a:r>
            <a:r>
              <a:rPr lang="en-US"/>
              <a:t>ल</a:t>
            </a:r>
            <a:r>
              <a:rPr lang="en-US"/>
              <a:t>व</a:t>
            </a:r>
            <a:r>
              <a:rPr lang="en-US"/>
              <a:t>ा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औ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नयनारो</a:t>
            </a:r>
            <a:r>
              <a:rPr lang="en-US"/>
              <a:t>ं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ब</a:t>
            </a:r>
            <a:r>
              <a:rPr lang="en-US"/>
              <a:t>ी</a:t>
            </a:r>
            <a:r>
              <a:rPr lang="en-US"/>
              <a:t>च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म</a:t>
            </a:r>
            <a:r>
              <a:rPr lang="en-US"/>
              <a:t>त</a:t>
            </a:r>
            <a:r>
              <a:rPr lang="en-US"/>
              <a:t>भ</a:t>
            </a:r>
            <a:r>
              <a:rPr lang="en-US"/>
              <a:t>े</a:t>
            </a:r>
            <a:r>
              <a:rPr lang="en-US"/>
              <a:t>द</a:t>
            </a:r>
            <a:r>
              <a:rPr lang="en-US"/>
              <a:t> </a:t>
            </a:r>
            <a:r>
              <a:rPr lang="en-US"/>
              <a:t>म</a:t>
            </a:r>
            <a:r>
              <a:rPr lang="en-US"/>
              <a:t>ि</a:t>
            </a:r>
            <a:r>
              <a:rPr lang="en-US"/>
              <a:t>ट</a:t>
            </a:r>
            <a:r>
              <a:rPr lang="en-US"/>
              <a:t>ा</a:t>
            </a:r>
            <a:r>
              <a:rPr lang="en-US"/>
              <a:t>न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थ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।</a:t>
            </a:r>
            <a:r>
              <a:rPr lang="en-US"/>
              <a:t> </a:t>
            </a:r>
            <a:r>
              <a:rPr lang="en-US"/>
              <a:t>इस आंदोलन के प्रथम प्रचारक शंकराचार्य है । </a:t>
            </a:r>
            <a:r>
              <a:rPr lang="en-US"/>
              <a:t>य</a:t>
            </a:r>
            <a:r>
              <a:rPr lang="en-US"/>
              <a:t>ह</a:t>
            </a:r>
            <a:r>
              <a:rPr lang="en-US"/>
              <a:t>ा</a:t>
            </a:r>
            <a:r>
              <a:rPr lang="en-US"/>
              <a:t>ँ</a:t>
            </a:r>
            <a:r>
              <a:rPr lang="en-US"/>
              <a:t> </a:t>
            </a:r>
            <a:r>
              <a:rPr lang="en-US"/>
              <a:t>अ</a:t>
            </a:r>
            <a:r>
              <a:rPr lang="en-US"/>
              <a:t>ल</a:t>
            </a:r>
            <a:r>
              <a:rPr lang="en-US"/>
              <a:t>व</a:t>
            </a:r>
            <a:r>
              <a:rPr lang="en-US"/>
              <a:t>ा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और</a:t>
            </a:r>
            <a:r>
              <a:rPr lang="en-US"/>
              <a:t> </a:t>
            </a:r>
            <a:r>
              <a:rPr lang="en-US"/>
              <a:t>नयनारो</a:t>
            </a:r>
            <a:r>
              <a:rPr lang="en-US"/>
              <a:t>ं</a:t>
            </a:r>
            <a:r>
              <a:rPr lang="en-US"/>
              <a:t> </a:t>
            </a:r>
            <a:r>
              <a:rPr lang="en-US"/>
              <a:t>न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जैनियो</a:t>
            </a:r>
            <a:r>
              <a:rPr lang="en-US"/>
              <a:t>ं</a:t>
            </a:r>
            <a:r>
              <a:rPr lang="en-US"/>
              <a:t> </a:t>
            </a:r>
            <a:r>
              <a:rPr lang="en-US"/>
              <a:t>औ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बौद्धो</a:t>
            </a:r>
            <a:r>
              <a:rPr lang="en-US"/>
              <a:t>ं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अपरि</a:t>
            </a:r>
            <a:r>
              <a:rPr lang="en-US"/>
              <a:t>ग</a:t>
            </a:r>
            <a:r>
              <a:rPr lang="en-US"/>
              <a:t>्र</a:t>
            </a:r>
            <a:r>
              <a:rPr lang="en-US"/>
              <a:t>ह</a:t>
            </a:r>
            <a:r>
              <a:rPr lang="en-US"/>
              <a:t> </a:t>
            </a:r>
            <a:r>
              <a:rPr lang="en-US"/>
              <a:t>को</a:t>
            </a:r>
            <a:r>
              <a:rPr lang="en-US"/>
              <a:t> </a:t>
            </a:r>
            <a:r>
              <a:rPr lang="en-US"/>
              <a:t>अस्वि</a:t>
            </a:r>
            <a:r>
              <a:rPr lang="en-US"/>
              <a:t>क</a:t>
            </a:r>
            <a:r>
              <a:rPr lang="en-US"/>
              <a:t>ा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ईश</a:t>
            </a:r>
            <a:r>
              <a:rPr lang="en-US"/>
              <a:t>्व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के</a:t>
            </a:r>
            <a:r>
              <a:rPr lang="en-US"/>
              <a:t> </a:t>
            </a:r>
            <a:r>
              <a:rPr lang="en-US"/>
              <a:t>प्रति</a:t>
            </a:r>
            <a:r>
              <a:rPr lang="en-US"/>
              <a:t> </a:t>
            </a:r>
            <a:r>
              <a:rPr lang="en-US"/>
              <a:t>भक्ति</a:t>
            </a:r>
            <a:r>
              <a:rPr lang="en-US"/>
              <a:t> </a:t>
            </a:r>
            <a:r>
              <a:rPr lang="en-US"/>
              <a:t>को</a:t>
            </a:r>
            <a:r>
              <a:rPr lang="en-US"/>
              <a:t> </a:t>
            </a:r>
            <a:r>
              <a:rPr lang="en-US"/>
              <a:t>मु</a:t>
            </a:r>
            <a:r>
              <a:rPr lang="en-US"/>
              <a:t>क</a:t>
            </a:r>
            <a:r>
              <a:rPr lang="en-US"/>
              <a:t>्त</a:t>
            </a:r>
            <a:r>
              <a:rPr lang="en-US"/>
              <a:t>ि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मार्ग</a:t>
            </a:r>
            <a:r>
              <a:rPr lang="en-US"/>
              <a:t> </a:t>
            </a:r>
            <a:r>
              <a:rPr lang="en-US"/>
              <a:t>बता</a:t>
            </a:r>
            <a:r>
              <a:rPr lang="en-US"/>
              <a:t>य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।</a:t>
            </a:r>
            <a:r>
              <a:rPr lang="en-US"/>
              <a:t>उन्हो</a:t>
            </a:r>
            <a:r>
              <a:rPr lang="en-US"/>
              <a:t>ं</a:t>
            </a:r>
            <a:r>
              <a:rPr lang="en-US"/>
              <a:t>न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प्रे</a:t>
            </a:r>
            <a:r>
              <a:rPr lang="en-US"/>
              <a:t>म</a:t>
            </a:r>
            <a:r>
              <a:rPr lang="en-US"/>
              <a:t> </a:t>
            </a:r>
            <a:r>
              <a:rPr lang="en-US"/>
              <a:t>औ</a:t>
            </a:r>
            <a:r>
              <a:rPr lang="en-US"/>
              <a:t>र</a:t>
            </a:r>
            <a:r>
              <a:rPr lang="en-US"/>
              <a:t>व्यक्ति</a:t>
            </a:r>
            <a:r>
              <a:rPr lang="en-US"/>
              <a:t>ग</a:t>
            </a:r>
            <a:r>
              <a:rPr lang="en-US"/>
              <a:t>त</a:t>
            </a:r>
            <a:r>
              <a:rPr lang="en-US"/>
              <a:t> </a:t>
            </a:r>
            <a:r>
              <a:rPr lang="en-US"/>
              <a:t>ई</a:t>
            </a:r>
            <a:r>
              <a:rPr lang="en-US"/>
              <a:t>श</a:t>
            </a:r>
            <a:r>
              <a:rPr lang="en-US"/>
              <a:t>्व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भक्त</a:t>
            </a:r>
            <a:r>
              <a:rPr lang="en-US"/>
              <a:t>ि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स</a:t>
            </a:r>
            <a:r>
              <a:rPr lang="en-US"/>
              <a:t>ं</a:t>
            </a:r>
            <a:r>
              <a:rPr lang="en-US"/>
              <a:t>द</a:t>
            </a:r>
            <a:r>
              <a:rPr lang="en-US"/>
              <a:t>े</a:t>
            </a:r>
            <a:r>
              <a:rPr lang="en-US"/>
              <a:t>श</a:t>
            </a:r>
            <a:r>
              <a:rPr lang="en-US"/>
              <a:t> </a:t>
            </a:r>
            <a:r>
              <a:rPr lang="en-US"/>
              <a:t>समस</a:t>
            </a:r>
            <a:r>
              <a:rPr lang="en-US"/>
              <a:t>्त</a:t>
            </a:r>
            <a:r>
              <a:rPr lang="en-US"/>
              <a:t> </a:t>
            </a:r>
            <a:r>
              <a:rPr lang="en-US"/>
              <a:t>दक्षि</a:t>
            </a:r>
            <a:r>
              <a:rPr lang="en-US"/>
              <a:t>ण</a:t>
            </a:r>
            <a:r>
              <a:rPr lang="en-US"/>
              <a:t> </a:t>
            </a:r>
            <a:r>
              <a:rPr lang="en-US"/>
              <a:t>भ</a:t>
            </a:r>
            <a:r>
              <a:rPr lang="en-US"/>
              <a:t>ा</a:t>
            </a:r>
            <a:r>
              <a:rPr lang="en-US"/>
              <a:t>र</a:t>
            </a:r>
            <a:r>
              <a:rPr lang="en-US"/>
              <a:t>त</a:t>
            </a:r>
            <a:r>
              <a:rPr lang="en-US"/>
              <a:t> </a:t>
            </a:r>
            <a:r>
              <a:rPr lang="en-US"/>
              <a:t>म</a:t>
            </a:r>
            <a:r>
              <a:rPr lang="en-US"/>
              <a:t>े</a:t>
            </a:r>
            <a:r>
              <a:rPr lang="en-US"/>
              <a:t>ं</a:t>
            </a:r>
            <a:r>
              <a:rPr lang="en-US"/>
              <a:t> </a:t>
            </a:r>
            <a:r>
              <a:rPr lang="en-US"/>
              <a:t>स्थ</a:t>
            </a:r>
            <a:r>
              <a:rPr lang="en-US"/>
              <a:t>ा</a:t>
            </a:r>
            <a:r>
              <a:rPr lang="en-US"/>
              <a:t>नी</a:t>
            </a:r>
            <a:r>
              <a:rPr lang="en-US"/>
              <a:t>य</a:t>
            </a:r>
            <a:r>
              <a:rPr lang="en-US"/>
              <a:t> </a:t>
            </a:r>
            <a:r>
              <a:rPr lang="en-US"/>
              <a:t>भाषाओ</a:t>
            </a:r>
            <a:r>
              <a:rPr lang="en-US"/>
              <a:t>ं</a:t>
            </a:r>
            <a:r>
              <a:rPr lang="en-US"/>
              <a:t> </a:t>
            </a:r>
            <a:r>
              <a:rPr lang="en-US"/>
              <a:t>का</a:t>
            </a:r>
            <a:r>
              <a:rPr lang="en-US"/>
              <a:t> </a:t>
            </a:r>
            <a:r>
              <a:rPr lang="en-US"/>
              <a:t>प्रयो</a:t>
            </a:r>
            <a:r>
              <a:rPr lang="en-US"/>
              <a:t>ग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ि</a:t>
            </a:r>
            <a:r>
              <a:rPr lang="en-US"/>
              <a:t>य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।</a:t>
            </a:r>
            <a:endParaRPr lang="en-US"/>
          </a:p>
          <a:p>
            <a:pPr algn="l"/>
            <a:r>
              <a:rPr b="1" lang="en-US"/>
              <a:t>अ</a:t>
            </a:r>
            <a:r>
              <a:rPr b="1" lang="en-US"/>
              <a:t>ल</a:t>
            </a:r>
            <a:r>
              <a:rPr b="1" lang="en-US"/>
              <a:t>व</a:t>
            </a:r>
            <a:r>
              <a:rPr b="1" lang="en-US"/>
              <a:t>ा</a:t>
            </a:r>
            <a:r>
              <a:rPr b="1" lang="en-US"/>
              <a:t>र</a:t>
            </a:r>
            <a:r>
              <a:rPr lang="en-US"/>
              <a:t> </a:t>
            </a:r>
            <a:r>
              <a:rPr lang="en-US"/>
              <a:t>:</a:t>
            </a:r>
            <a:r>
              <a:rPr lang="en-US"/>
              <a:t> </a:t>
            </a:r>
            <a:r>
              <a:rPr lang="en-US"/>
              <a:t>वैष्ण</a:t>
            </a:r>
            <a:r>
              <a:rPr lang="en-US"/>
              <a:t>व</a:t>
            </a:r>
            <a:r>
              <a:rPr lang="en-US"/>
              <a:t> </a:t>
            </a:r>
            <a:r>
              <a:rPr lang="en-US"/>
              <a:t>स</a:t>
            </a:r>
            <a:r>
              <a:rPr lang="en-US"/>
              <a:t>ं</a:t>
            </a:r>
            <a:r>
              <a:rPr lang="en-US"/>
              <a:t>प</a:t>
            </a:r>
            <a:r>
              <a:rPr lang="en-US"/>
              <a:t>्रद</a:t>
            </a:r>
            <a:r>
              <a:rPr lang="en-US"/>
              <a:t>ा</a:t>
            </a:r>
            <a:r>
              <a:rPr lang="en-US"/>
              <a:t>य</a:t>
            </a:r>
            <a:r>
              <a:rPr lang="en-US"/>
              <a:t> </a:t>
            </a:r>
            <a:r>
              <a:rPr lang="en-US"/>
              <a:t>-</a:t>
            </a:r>
            <a:r>
              <a:rPr lang="en-US"/>
              <a:t> </a:t>
            </a:r>
            <a:r>
              <a:rPr lang="en-US"/>
              <a:t>विष्ण</a:t>
            </a:r>
            <a:r>
              <a:rPr lang="en-US"/>
              <a:t>ु</a:t>
            </a:r>
            <a:r>
              <a:rPr lang="en-US"/>
              <a:t> क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अ</a:t>
            </a:r>
            <a:r>
              <a:rPr lang="en-US"/>
              <a:t>व</a:t>
            </a:r>
            <a:r>
              <a:rPr lang="en-US"/>
              <a:t>त</a:t>
            </a:r>
            <a:r>
              <a:rPr lang="en-US"/>
              <a:t>ा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र</a:t>
            </a:r>
            <a:r>
              <a:rPr lang="en-US"/>
              <a:t>ा</a:t>
            </a:r>
            <a:r>
              <a:rPr lang="en-US"/>
              <a:t>म</a:t>
            </a:r>
            <a:r>
              <a:rPr lang="en-US"/>
              <a:t> </a:t>
            </a:r>
            <a:r>
              <a:rPr lang="en-US"/>
              <a:t>-</a:t>
            </a:r>
            <a:r>
              <a:rPr lang="en-US"/>
              <a:t>कृष्ण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भ</a:t>
            </a:r>
            <a:r>
              <a:rPr lang="en-US"/>
              <a:t>क</a:t>
            </a:r>
            <a:r>
              <a:rPr lang="en-US"/>
              <a:t>्त</a:t>
            </a:r>
            <a:r>
              <a:rPr lang="en-US"/>
              <a:t> </a:t>
            </a:r>
            <a:r>
              <a:rPr lang="en-US"/>
              <a:t>र</a:t>
            </a:r>
            <a:r>
              <a:rPr lang="en-US"/>
              <a:t>ह</a:t>
            </a:r>
            <a:r>
              <a:rPr lang="en-US"/>
              <a:t>े</a:t>
            </a:r>
            <a:r>
              <a:rPr lang="en-US"/>
              <a:t>ं</a:t>
            </a:r>
            <a:r>
              <a:rPr lang="en-US"/>
              <a:t> </a:t>
            </a:r>
            <a:r>
              <a:rPr lang="en-US"/>
              <a:t>।</a:t>
            </a:r>
            <a:r>
              <a:rPr lang="en-US"/>
              <a:t> </a:t>
            </a:r>
            <a:r>
              <a:rPr lang="en-US"/>
              <a:t>इ</a:t>
            </a:r>
            <a:r>
              <a:rPr lang="en-US"/>
              <a:t>न</a:t>
            </a:r>
            <a:r>
              <a:rPr lang="en-US"/>
              <a:t>क</a:t>
            </a:r>
            <a:r>
              <a:rPr lang="en-US"/>
              <a:t>ी</a:t>
            </a:r>
            <a:r>
              <a:rPr lang="en-US"/>
              <a:t> </a:t>
            </a:r>
            <a:r>
              <a:rPr lang="en-US"/>
              <a:t>स</a:t>
            </a:r>
            <a:r>
              <a:rPr lang="en-US"/>
              <a:t>ं</a:t>
            </a:r>
            <a:r>
              <a:rPr lang="en-US"/>
              <a:t>ख्य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1</a:t>
            </a:r>
            <a:r>
              <a:rPr lang="en-US"/>
              <a:t>2</a:t>
            </a:r>
            <a:r>
              <a:rPr lang="en-US"/>
              <a:t> है</a:t>
            </a:r>
            <a:r>
              <a:rPr lang="en-US"/>
              <a:t> </a:t>
            </a:r>
            <a:r>
              <a:rPr lang="en-US"/>
              <a:t>।</a:t>
            </a:r>
            <a:r>
              <a:rPr lang="en-US"/>
              <a:t> </a:t>
            </a:r>
            <a:r>
              <a:rPr lang="en-US"/>
              <a:t>ज</a:t>
            </a:r>
            <a:r>
              <a:rPr lang="en-US"/>
              <a:t>ि</a:t>
            </a:r>
            <a:r>
              <a:rPr lang="en-US"/>
              <a:t>न</a:t>
            </a:r>
            <a:r>
              <a:rPr lang="en-US"/>
              <a:t> </a:t>
            </a:r>
            <a:r>
              <a:rPr lang="en-US"/>
              <a:t>म</a:t>
            </a:r>
            <a:r>
              <a:rPr lang="en-US"/>
              <a:t>े</a:t>
            </a:r>
            <a:r>
              <a:rPr lang="en-US"/>
              <a:t>ं</a:t>
            </a:r>
            <a:r>
              <a:rPr lang="en-US"/>
              <a:t> </a:t>
            </a:r>
            <a:r>
              <a:rPr lang="en-US"/>
              <a:t>ए</a:t>
            </a:r>
            <a:r>
              <a:rPr lang="en-US"/>
              <a:t>क</a:t>
            </a:r>
            <a:r>
              <a:rPr lang="en-US"/>
              <a:t> </a:t>
            </a:r>
            <a:r>
              <a:rPr lang="en-US"/>
              <a:t>महि</a:t>
            </a:r>
            <a:r>
              <a:rPr lang="en-US"/>
              <a:t>ल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है</a:t>
            </a:r>
            <a:r>
              <a:rPr lang="en-US"/>
              <a:t> </a:t>
            </a:r>
            <a:r>
              <a:rPr lang="en-US"/>
              <a:t>-</a:t>
            </a:r>
            <a:r>
              <a:rPr lang="en-US"/>
              <a:t> </a:t>
            </a:r>
            <a:r>
              <a:rPr lang="en-US"/>
              <a:t>आ</a:t>
            </a:r>
            <a:r>
              <a:rPr lang="en-US"/>
              <a:t>ं</a:t>
            </a:r>
            <a:r>
              <a:rPr lang="en-US"/>
              <a:t>ड</a:t>
            </a:r>
            <a:r>
              <a:rPr lang="en-US"/>
              <a:t>ा</a:t>
            </a:r>
            <a:r>
              <a:rPr lang="en-US"/>
              <a:t>ल</a:t>
            </a:r>
            <a:r>
              <a:rPr lang="en-US"/>
              <a:t>।</a:t>
            </a:r>
            <a:endParaRPr lang="en-US"/>
          </a:p>
          <a:p>
            <a:pPr algn="l"/>
            <a:r>
              <a:rPr b="1" lang="en-US"/>
              <a:t>न</a:t>
            </a:r>
            <a:r>
              <a:rPr b="1" lang="en-US"/>
              <a:t>य</a:t>
            </a:r>
            <a:r>
              <a:rPr b="1" lang="en-US"/>
              <a:t>न</a:t>
            </a:r>
            <a:r>
              <a:rPr b="1" lang="en-US"/>
              <a:t>ा</a:t>
            </a:r>
            <a:r>
              <a:rPr b="1" lang="en-US"/>
              <a:t>र</a:t>
            </a:r>
            <a:r>
              <a:rPr lang="en-US"/>
              <a:t> </a:t>
            </a:r>
            <a:r>
              <a:rPr lang="en-US"/>
              <a:t>:</a:t>
            </a:r>
            <a:r>
              <a:rPr lang="en-US"/>
              <a:t> </a:t>
            </a:r>
            <a:r>
              <a:rPr lang="en-US"/>
              <a:t>शै</a:t>
            </a:r>
            <a:r>
              <a:rPr lang="en-US"/>
              <a:t>व</a:t>
            </a:r>
            <a:r>
              <a:rPr lang="en-US"/>
              <a:t> </a:t>
            </a:r>
            <a:r>
              <a:rPr lang="en-US"/>
              <a:t>स</a:t>
            </a:r>
            <a:r>
              <a:rPr lang="en-US"/>
              <a:t>ं</a:t>
            </a:r>
            <a:r>
              <a:rPr lang="en-US"/>
              <a:t>प्र</a:t>
            </a:r>
            <a:r>
              <a:rPr lang="en-US"/>
              <a:t>द</a:t>
            </a:r>
            <a:r>
              <a:rPr lang="en-US"/>
              <a:t>ा</a:t>
            </a:r>
            <a:r>
              <a:rPr lang="en-US"/>
              <a:t>य</a:t>
            </a:r>
            <a:r>
              <a:rPr lang="en-US"/>
              <a:t> </a:t>
            </a:r>
            <a:r>
              <a:rPr lang="en-US"/>
              <a:t>-</a:t>
            </a:r>
            <a:r>
              <a:rPr lang="en-US"/>
              <a:t> </a:t>
            </a:r>
            <a:r>
              <a:rPr lang="en-US"/>
              <a:t>श</a:t>
            </a:r>
            <a:r>
              <a:rPr lang="en-US"/>
              <a:t>ि</a:t>
            </a:r>
            <a:r>
              <a:rPr lang="en-US"/>
              <a:t>व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भ</a:t>
            </a:r>
            <a:r>
              <a:rPr lang="en-US"/>
              <a:t>क</a:t>
            </a:r>
            <a:r>
              <a:rPr lang="en-US"/>
              <a:t>्त</a:t>
            </a:r>
            <a:r>
              <a:rPr lang="en-US"/>
              <a:t> </a:t>
            </a:r>
            <a:r>
              <a:rPr lang="en-US"/>
              <a:t>रह</a:t>
            </a:r>
            <a:r>
              <a:rPr lang="en-US"/>
              <a:t>े</a:t>
            </a:r>
            <a:r>
              <a:rPr lang="en-US"/>
              <a:t>ं</a:t>
            </a:r>
            <a:r>
              <a:rPr lang="en-US"/>
              <a:t> ।</a:t>
            </a:r>
            <a:r>
              <a:rPr lang="en-US"/>
              <a:t> </a:t>
            </a:r>
            <a:r>
              <a:rPr lang="en-US"/>
              <a:t>इन</a:t>
            </a:r>
            <a:r>
              <a:rPr lang="en-US"/>
              <a:t>क</a:t>
            </a:r>
            <a:r>
              <a:rPr lang="en-US"/>
              <a:t>ी</a:t>
            </a:r>
            <a:r>
              <a:rPr lang="en-US"/>
              <a:t> </a:t>
            </a:r>
            <a:r>
              <a:rPr lang="en-US"/>
              <a:t>स</a:t>
            </a:r>
            <a:r>
              <a:rPr lang="en-US"/>
              <a:t>ं</a:t>
            </a:r>
            <a:r>
              <a:rPr lang="en-US"/>
              <a:t>ख्य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6</a:t>
            </a:r>
            <a:r>
              <a:rPr lang="en-US"/>
              <a:t>3</a:t>
            </a:r>
            <a:r>
              <a:rPr lang="en-US"/>
              <a:t> </a:t>
            </a:r>
            <a:r>
              <a:rPr lang="en-US"/>
              <a:t>है</a:t>
            </a:r>
            <a:r>
              <a:rPr lang="en-US"/>
              <a:t> </a:t>
            </a:r>
            <a:r>
              <a:rPr lang="en-US"/>
              <a:t>।</a:t>
            </a:r>
            <a:r>
              <a:rPr lang="en-US"/>
              <a:t> </a:t>
            </a:r>
            <a:r>
              <a:rPr lang="en-US"/>
              <a:t>ज</a:t>
            </a:r>
            <a:r>
              <a:rPr lang="en-US"/>
              <a:t>ि</a:t>
            </a:r>
            <a:r>
              <a:rPr lang="en-US"/>
              <a:t>न</a:t>
            </a:r>
            <a:r>
              <a:rPr lang="en-US"/>
              <a:t>म</a:t>
            </a:r>
            <a:r>
              <a:rPr lang="en-US"/>
              <a:t>े</a:t>
            </a:r>
            <a:r>
              <a:rPr lang="en-US"/>
              <a:t>ं</a:t>
            </a:r>
            <a:r>
              <a:rPr lang="en-US"/>
              <a:t> </a:t>
            </a:r>
            <a:r>
              <a:rPr lang="en-US"/>
              <a:t>ए</a:t>
            </a:r>
            <a:r>
              <a:rPr lang="en-US"/>
              <a:t>क</a:t>
            </a:r>
            <a:r>
              <a:rPr lang="en-US"/>
              <a:t> </a:t>
            </a:r>
            <a:r>
              <a:rPr lang="en-US"/>
              <a:t>महि</a:t>
            </a:r>
            <a:r>
              <a:rPr lang="en-US"/>
              <a:t>ल</a:t>
            </a:r>
            <a:r>
              <a:rPr lang="en-US"/>
              <a:t>ा</a:t>
            </a:r>
            <a:r>
              <a:rPr lang="en-US"/>
              <a:t> </a:t>
            </a:r>
            <a:r>
              <a:rPr lang="en-US"/>
              <a:t>है</a:t>
            </a:r>
            <a:r>
              <a:rPr lang="en-US"/>
              <a:t> </a:t>
            </a:r>
            <a:r>
              <a:rPr lang="en-US"/>
              <a:t>-</a:t>
            </a:r>
            <a:r>
              <a:rPr lang="en-US"/>
              <a:t>करई</a:t>
            </a:r>
            <a:r>
              <a:rPr lang="en-US"/>
              <a:t>क्क</a:t>
            </a:r>
            <a:r>
              <a:rPr lang="en-US"/>
              <a:t>ल</a:t>
            </a:r>
            <a:r>
              <a:rPr lang="en-US"/>
              <a:t> </a:t>
            </a:r>
            <a:r>
              <a:rPr lang="en-US"/>
              <a:t>अमय्य</a:t>
            </a:r>
            <a:r>
              <a:rPr lang="en-US"/>
              <a:t>र</a:t>
            </a:r>
            <a:r>
              <a:rPr lang="en-US"/>
              <a:t> </a:t>
            </a:r>
            <a:r>
              <a:rPr lang="en-US"/>
              <a:t>।</a:t>
            </a:r>
            <a:endParaRPr lang="en-US"/>
          </a:p>
          <a:p>
            <a:pPr algn="l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"/>
          <p:cNvSpPr>
            <a:spLocks noGrp="1"/>
          </p:cNvSpPr>
          <p:nvPr>
            <p:ph type="subTitle" idx="1"/>
          </p:nvPr>
        </p:nvSpPr>
        <p:spPr>
          <a:xfrm>
            <a:off x="606135" y="502082"/>
            <a:ext cx="7935556" cy="6115195"/>
          </a:xfrm>
        </p:spPr>
        <p:txBody>
          <a:bodyPr/>
          <a:p>
            <a:pPr algn="l"/>
            <a:endParaRPr lang="en-US"/>
          </a:p>
          <a:p>
            <a:pPr algn="l"/>
            <a:r>
              <a:rPr lang="en-US"/>
              <a:t>*</a:t>
            </a:r>
            <a:r>
              <a:rPr lang="en-US"/>
              <a:t> </a:t>
            </a:r>
            <a:r>
              <a:rPr b="1" lang="en-US"/>
              <a:t>कर्नाटक क्षेत्र में </a:t>
            </a:r>
            <a:r>
              <a:rPr lang="en-US"/>
              <a:t>: वीरशैव लिंगायत - महात्मा बसवेश्वर </a:t>
            </a:r>
            <a:endParaRPr lang="en-US"/>
          </a:p>
          <a:p>
            <a:pPr algn="l"/>
            <a:r>
              <a:rPr lang="en-US"/>
              <a:t>*</a:t>
            </a:r>
            <a:r>
              <a:rPr lang="en-US"/>
              <a:t> </a:t>
            </a:r>
            <a:r>
              <a:rPr b="1" lang="en-US"/>
              <a:t>महाराष्ट्र क्षेत्र में</a:t>
            </a:r>
            <a:r>
              <a:rPr lang="en-US"/>
              <a:t> : वैष्णव संप्रदाय तथा भागवत धर्म का प्रचार रहा - संत नामदेव संत तुकाराम संत जनाबाई संत ज्ञानेश्वर संत - विठ्ठल भक्त थे जो विष्णु के ही अवतार है ।</a:t>
            </a:r>
            <a:endParaRPr lang="en-US"/>
          </a:p>
          <a:p>
            <a:pPr algn="l"/>
            <a:r>
              <a:rPr lang="en-US"/>
              <a:t>*</a:t>
            </a:r>
            <a:r>
              <a:rPr lang="en-US"/>
              <a:t> </a:t>
            </a:r>
            <a:r>
              <a:rPr b="1" lang="en-US"/>
              <a:t>गुजरात क्षेत्र में </a:t>
            </a:r>
            <a:r>
              <a:rPr lang="en-US"/>
              <a:t>: नरसी मेहता , कृष्ण भक्त थे । वैष्णव जन तो तैणे कहिए जे पीड पराई जाणे रे' पंक्ति से आरंभ होनेवाला पद नरसी मेहता का है ।</a:t>
            </a:r>
            <a:endParaRPr lang="en-US"/>
          </a:p>
          <a:p>
            <a:pPr algn="l"/>
            <a:r>
              <a:rPr lang="en-US"/>
              <a:t>*</a:t>
            </a:r>
            <a:r>
              <a:rPr b="1" lang="en-US"/>
              <a:t> </a:t>
            </a:r>
            <a:r>
              <a:rPr b="1" lang="en-US"/>
              <a:t>राजस्थान क्षेत्र में</a:t>
            </a:r>
            <a:r>
              <a:rPr lang="en-US"/>
              <a:t> : मीराबाई , कृष्णभक्त थी ।</a:t>
            </a:r>
            <a:endParaRPr lang="en-US"/>
          </a:p>
          <a:p>
            <a:pPr algn="l"/>
            <a:r>
              <a:rPr lang="en-US"/>
              <a:t>*</a:t>
            </a:r>
            <a:r>
              <a:rPr b="1" lang="en-US"/>
              <a:t> </a:t>
            </a:r>
            <a:r>
              <a:rPr b="1" lang="en-US"/>
              <a:t>पंजाब हरियाणा क्षेत्र में</a:t>
            </a:r>
            <a:r>
              <a:rPr lang="en-US"/>
              <a:t> : गुरुनानक देव ( सिख धर्म ) दादूदयाल </a:t>
            </a:r>
            <a:endParaRPr lang="en-US"/>
          </a:p>
          <a:p>
            <a:pPr algn="l"/>
            <a:r>
              <a:rPr lang="en-US"/>
              <a:t>*</a:t>
            </a:r>
            <a:r>
              <a:rPr lang="en-US"/>
              <a:t> </a:t>
            </a:r>
            <a:r>
              <a:rPr b="1" lang="en-US"/>
              <a:t>उ</a:t>
            </a:r>
            <a:r>
              <a:rPr b="1" lang="en-US"/>
              <a:t>त्त</a:t>
            </a:r>
            <a:r>
              <a:rPr b="1" lang="en-US"/>
              <a:t>र</a:t>
            </a:r>
            <a:r>
              <a:rPr b="1" lang="en-US"/>
              <a:t>ी</a:t>
            </a:r>
            <a:r>
              <a:rPr b="1" lang="en-US"/>
              <a:t> </a:t>
            </a:r>
            <a:r>
              <a:rPr b="1" lang="en-US"/>
              <a:t>भ</a:t>
            </a:r>
            <a:r>
              <a:rPr b="1" lang="en-US"/>
              <a:t>ा</a:t>
            </a:r>
            <a:r>
              <a:rPr b="1" lang="en-US"/>
              <a:t>र</a:t>
            </a:r>
            <a:r>
              <a:rPr b="1" lang="en-US"/>
              <a:t>त</a:t>
            </a:r>
            <a:r>
              <a:rPr b="1" lang="en-US"/>
              <a:t> </a:t>
            </a:r>
            <a:r>
              <a:rPr b="1" lang="en-US"/>
              <a:t>क्ष</a:t>
            </a:r>
            <a:r>
              <a:rPr b="1" lang="en-US"/>
              <a:t>े</a:t>
            </a:r>
            <a:r>
              <a:rPr b="1" lang="en-US"/>
              <a:t>त</a:t>
            </a:r>
            <a:r>
              <a:rPr b="1" lang="en-US"/>
              <a:t>्र</a:t>
            </a:r>
            <a:r>
              <a:rPr b="1" lang="en-US"/>
              <a:t> </a:t>
            </a:r>
            <a:r>
              <a:rPr b="1" lang="en-US"/>
              <a:t>म</a:t>
            </a:r>
            <a:r>
              <a:rPr b="1" lang="en-US"/>
              <a:t>े</a:t>
            </a:r>
            <a:r>
              <a:rPr b="1" lang="en-US"/>
              <a:t>ं</a:t>
            </a:r>
            <a:r>
              <a:rPr lang="en-US"/>
              <a:t> </a:t>
            </a:r>
            <a:r>
              <a:rPr lang="en-US"/>
              <a:t>:</a:t>
            </a:r>
            <a:r>
              <a:rPr lang="en-US"/>
              <a:t> </a:t>
            </a:r>
            <a:r>
              <a:rPr lang="en-US"/>
              <a:t>रामानंद</a:t>
            </a:r>
            <a:r>
              <a:rPr lang="en-US"/>
              <a:t> </a:t>
            </a:r>
            <a:r>
              <a:rPr lang="en-US"/>
              <a:t>कबीरदास</a:t>
            </a:r>
            <a:r>
              <a:rPr lang="en-US"/>
              <a:t> </a:t>
            </a:r>
            <a:r>
              <a:rPr lang="en-US"/>
              <a:t>गोस्व</a:t>
            </a:r>
            <a:r>
              <a:rPr lang="en-US"/>
              <a:t>ा</a:t>
            </a:r>
            <a:r>
              <a:rPr lang="en-US"/>
              <a:t>म</a:t>
            </a:r>
            <a:r>
              <a:rPr lang="en-US"/>
              <a:t>ी</a:t>
            </a:r>
            <a:r>
              <a:rPr lang="en-US"/>
              <a:t> </a:t>
            </a:r>
            <a:r>
              <a:rPr lang="en-US"/>
              <a:t>तुलसीदास</a:t>
            </a:r>
            <a:r>
              <a:rPr lang="en-US"/>
              <a:t> </a:t>
            </a:r>
            <a:r>
              <a:rPr lang="en-US"/>
              <a:t>सूररास</a:t>
            </a:r>
            <a:r>
              <a:rPr lang="en-US"/>
              <a:t> </a:t>
            </a:r>
            <a:r>
              <a:rPr lang="en-US"/>
              <a:t>रै</a:t>
            </a:r>
            <a:r>
              <a:rPr lang="en-US"/>
              <a:t>दास</a:t>
            </a:r>
            <a:r>
              <a:rPr lang="en-US"/>
              <a:t> </a:t>
            </a:r>
            <a:r>
              <a:rPr lang="en-US"/>
              <a:t>।</a:t>
            </a:r>
            <a:endParaRPr lang="en-US"/>
          </a:p>
          <a:p>
            <a:pPr algn="l"/>
            <a:r>
              <a:rPr lang="en-US"/>
              <a:t>*</a:t>
            </a:r>
            <a:r>
              <a:rPr lang="en-US"/>
              <a:t> </a:t>
            </a:r>
            <a:r>
              <a:rPr b="1" lang="en-US"/>
              <a:t>ब</a:t>
            </a:r>
            <a:r>
              <a:rPr b="1" lang="en-US"/>
              <a:t>ं</a:t>
            </a:r>
            <a:r>
              <a:rPr b="1" lang="en-US"/>
              <a:t>ग</a:t>
            </a:r>
            <a:r>
              <a:rPr b="1" lang="en-US"/>
              <a:t>ा</a:t>
            </a:r>
            <a:r>
              <a:rPr b="1" lang="en-US"/>
              <a:t>ल</a:t>
            </a:r>
            <a:r>
              <a:rPr b="1" lang="en-US"/>
              <a:t> </a:t>
            </a:r>
            <a:r>
              <a:rPr b="1" lang="en-US"/>
              <a:t>क्</a:t>
            </a:r>
            <a:r>
              <a:rPr b="1" lang="en-US"/>
              <a:t>ष</a:t>
            </a:r>
            <a:r>
              <a:rPr b="1" lang="en-US"/>
              <a:t>े</a:t>
            </a:r>
            <a:r>
              <a:rPr b="1" lang="en-US"/>
              <a:t>त</a:t>
            </a:r>
            <a:r>
              <a:rPr b="1" lang="en-US"/>
              <a:t>्र</a:t>
            </a:r>
            <a:r>
              <a:rPr b="1" lang="en-US"/>
              <a:t> </a:t>
            </a:r>
            <a:r>
              <a:rPr b="1" lang="en-US"/>
              <a:t>म</a:t>
            </a:r>
            <a:r>
              <a:rPr b="1" lang="en-US"/>
              <a:t>े</a:t>
            </a:r>
            <a:r>
              <a:rPr b="1" lang="en-US"/>
              <a:t>ं</a:t>
            </a:r>
            <a:r>
              <a:rPr lang="en-US"/>
              <a:t> </a:t>
            </a:r>
            <a:r>
              <a:rPr lang="en-US"/>
              <a:t>:</a:t>
            </a:r>
            <a:r>
              <a:rPr lang="en-US"/>
              <a:t> </a:t>
            </a:r>
            <a:r>
              <a:rPr lang="en-US"/>
              <a:t>चै</a:t>
            </a:r>
            <a:r>
              <a:rPr lang="en-US"/>
              <a:t>त</a:t>
            </a:r>
            <a:r>
              <a:rPr lang="en-US"/>
              <a:t>न</a:t>
            </a:r>
            <a:r>
              <a:rPr lang="en-US"/>
              <a:t>्य</a:t>
            </a:r>
            <a:r>
              <a:rPr lang="en-US"/>
              <a:t> </a:t>
            </a:r>
            <a:r>
              <a:rPr lang="en-US"/>
              <a:t>म</a:t>
            </a:r>
            <a:r>
              <a:rPr lang="en-US"/>
              <a:t>ह</a:t>
            </a:r>
            <a:r>
              <a:rPr lang="en-US"/>
              <a:t>ा</a:t>
            </a:r>
            <a:r>
              <a:rPr lang="en-US"/>
              <a:t>प</a:t>
            </a:r>
            <a:r>
              <a:rPr lang="en-US"/>
              <a:t>्रभू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कृ</a:t>
            </a:r>
            <a:r>
              <a:rPr lang="en-US"/>
              <a:t>ष्ण</a:t>
            </a:r>
            <a:r>
              <a:rPr lang="en-US"/>
              <a:t>भ</a:t>
            </a:r>
            <a:r>
              <a:rPr lang="en-US"/>
              <a:t>क</a:t>
            </a:r>
            <a:r>
              <a:rPr lang="en-US"/>
              <a:t>्त</a:t>
            </a:r>
            <a:r>
              <a:rPr lang="en-US"/>
              <a:t> </a:t>
            </a:r>
            <a:r>
              <a:rPr lang="en-US"/>
              <a:t>थ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।</a:t>
            </a:r>
            <a:endParaRPr lang="en-US"/>
          </a:p>
          <a:p>
            <a:pPr algn="l"/>
            <a:r>
              <a:rPr lang="en-US"/>
              <a:t>*</a:t>
            </a:r>
            <a:r>
              <a:rPr b="1" lang="en-US"/>
              <a:t> </a:t>
            </a:r>
            <a:r>
              <a:rPr b="1" lang="en-US"/>
              <a:t>अस</a:t>
            </a:r>
            <a:r>
              <a:rPr b="1" lang="en-US"/>
              <a:t>म</a:t>
            </a:r>
            <a:r>
              <a:rPr b="1" lang="en-US"/>
              <a:t> </a:t>
            </a:r>
            <a:r>
              <a:rPr b="1" lang="en-US"/>
              <a:t>क्ष</a:t>
            </a:r>
            <a:r>
              <a:rPr b="1" lang="en-US"/>
              <a:t>े</a:t>
            </a:r>
            <a:r>
              <a:rPr b="1" lang="en-US"/>
              <a:t>त</a:t>
            </a:r>
            <a:r>
              <a:rPr b="1" lang="en-US"/>
              <a:t>्र</a:t>
            </a:r>
            <a:r>
              <a:rPr b="1" lang="en-US"/>
              <a:t> </a:t>
            </a:r>
            <a:r>
              <a:rPr b="1" lang="en-US"/>
              <a:t>म</a:t>
            </a:r>
            <a:r>
              <a:rPr b="1" lang="en-US"/>
              <a:t>े</a:t>
            </a:r>
            <a:r>
              <a:rPr b="1" lang="en-US"/>
              <a:t>ं</a:t>
            </a:r>
            <a:r>
              <a:rPr b="1" lang="en-US"/>
              <a:t> </a:t>
            </a:r>
            <a:r>
              <a:rPr lang="en-US"/>
              <a:t>:</a:t>
            </a:r>
            <a:r>
              <a:rPr lang="en-US"/>
              <a:t> </a:t>
            </a:r>
            <a:r>
              <a:rPr lang="en-US"/>
              <a:t>श</a:t>
            </a:r>
            <a:r>
              <a:rPr lang="en-US"/>
              <a:t>ं</a:t>
            </a:r>
            <a:r>
              <a:rPr lang="en-US"/>
              <a:t>क</a:t>
            </a:r>
            <a:r>
              <a:rPr lang="en-US"/>
              <a:t>र</a:t>
            </a:r>
            <a:r>
              <a:rPr lang="en-US"/>
              <a:t>द</a:t>
            </a:r>
            <a:r>
              <a:rPr lang="en-US"/>
              <a:t>े</a:t>
            </a:r>
            <a:r>
              <a:rPr lang="en-US"/>
              <a:t>व</a:t>
            </a:r>
            <a:r>
              <a:rPr lang="en-US"/>
              <a:t> </a:t>
            </a:r>
            <a:r>
              <a:rPr lang="en-US"/>
              <a:t>विष्ण</a:t>
            </a:r>
            <a:r>
              <a:rPr lang="en-US"/>
              <a:t>ु</a:t>
            </a:r>
            <a:r>
              <a:rPr lang="en-US"/>
              <a:t>भ</a:t>
            </a:r>
            <a:r>
              <a:rPr lang="en-US"/>
              <a:t>क</a:t>
            </a:r>
            <a:r>
              <a:rPr lang="en-US"/>
              <a:t>्त</a:t>
            </a:r>
            <a:r>
              <a:rPr lang="en-US"/>
              <a:t> थ</a:t>
            </a:r>
            <a:r>
              <a:rPr lang="en-US"/>
              <a:t>े</a:t>
            </a:r>
            <a:r>
              <a:rPr lang="en-US"/>
              <a:t>।</a:t>
            </a:r>
            <a:endParaRPr lang="en-US"/>
          </a:p>
          <a:p>
            <a:pPr algn="l"/>
            <a:r>
              <a:rPr lang="en-US"/>
              <a:t>इन</a:t>
            </a:r>
            <a:r>
              <a:rPr lang="en-US"/>
              <a:t> </a:t>
            </a:r>
            <a:r>
              <a:rPr lang="en-US"/>
              <a:t>संतो</a:t>
            </a:r>
            <a:r>
              <a:rPr lang="en-US"/>
              <a:t>ं</a:t>
            </a:r>
            <a:r>
              <a:rPr lang="en-US"/>
              <a:t> </a:t>
            </a:r>
            <a:r>
              <a:rPr lang="en-US"/>
              <a:t>न</a:t>
            </a:r>
            <a:r>
              <a:rPr lang="en-US"/>
              <a:t>े</a:t>
            </a:r>
            <a:r>
              <a:rPr lang="en-US"/>
              <a:t> </a:t>
            </a:r>
            <a:r>
              <a:rPr lang="en-US"/>
              <a:t>भक्त</a:t>
            </a:r>
            <a:r>
              <a:rPr lang="en-US"/>
              <a:t>ि</a:t>
            </a:r>
            <a:r>
              <a:rPr lang="en-US"/>
              <a:t> </a:t>
            </a:r>
            <a:r>
              <a:rPr lang="en-US"/>
              <a:t>आंदोलन</a:t>
            </a:r>
            <a:r>
              <a:rPr lang="en-US"/>
              <a:t> </a:t>
            </a:r>
            <a:r>
              <a:rPr lang="en-US"/>
              <a:t>को</a:t>
            </a:r>
            <a:r>
              <a:rPr lang="en-US"/>
              <a:t> </a:t>
            </a:r>
            <a:r>
              <a:rPr lang="en-US"/>
              <a:t>पु</a:t>
            </a:r>
            <a:r>
              <a:rPr lang="en-US"/>
              <a:t>ष्प</a:t>
            </a:r>
            <a:r>
              <a:rPr lang="en-US"/>
              <a:t>ि</a:t>
            </a:r>
            <a:r>
              <a:rPr lang="en-US"/>
              <a:t>त</a:t>
            </a:r>
            <a:r>
              <a:rPr lang="en-US"/>
              <a:t> </a:t>
            </a:r>
            <a:r>
              <a:rPr lang="en-US"/>
              <a:t>प</a:t>
            </a:r>
            <a:r>
              <a:rPr lang="en-US"/>
              <a:t>ल</a:t>
            </a:r>
            <a:r>
              <a:rPr lang="en-US"/>
              <a:t>्ल</a:t>
            </a:r>
            <a:r>
              <a:rPr lang="en-US"/>
              <a:t>व</a:t>
            </a:r>
            <a:r>
              <a:rPr lang="en-US"/>
              <a:t>ि</a:t>
            </a:r>
            <a:r>
              <a:rPr lang="en-US"/>
              <a:t>त</a:t>
            </a:r>
            <a:r>
              <a:rPr lang="en-US"/>
              <a:t> </a:t>
            </a:r>
            <a:r>
              <a:rPr lang="en-US"/>
              <a:t>क</a:t>
            </a:r>
            <a:r>
              <a:rPr lang="en-US"/>
              <a:t>ि</a:t>
            </a:r>
            <a:r>
              <a:rPr lang="en-US"/>
              <a:t>य</a:t>
            </a:r>
            <a:r>
              <a:rPr lang="en-US"/>
              <a:t>ा</a:t>
            </a:r>
            <a:r>
              <a:rPr lang="en-US"/>
              <a:t> ।</a:t>
            </a:r>
            <a:endParaRPr lang="en-US"/>
          </a:p>
          <a:p>
            <a:pPr algn="l"/>
            <a:endParaRPr lang="en-US"/>
          </a:p>
          <a:p>
            <a:pPr algn="l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"/>
          <p:cNvSpPr>
            <a:spLocks noGrp="1"/>
          </p:cNvSpPr>
          <p:nvPr>
            <p:ph type="subTitle" idx="1"/>
          </p:nvPr>
        </p:nvSpPr>
        <p:spPr>
          <a:xfrm>
            <a:off x="761999" y="281964"/>
            <a:ext cx="7567356" cy="6179449"/>
          </a:xfrm>
        </p:spPr>
        <p:txBody>
          <a:bodyPr/>
          <a:p>
            <a:pPr algn="l"/>
            <a:r>
              <a:rPr b="1" lang="en-US"/>
              <a:t>भ</a:t>
            </a:r>
            <a:r>
              <a:rPr b="1" lang="en-US"/>
              <a:t>क</a:t>
            </a:r>
            <a:r>
              <a:rPr b="1" lang="en-US"/>
              <a:t>्त</a:t>
            </a:r>
            <a:r>
              <a:rPr b="1" lang="en-US"/>
              <a:t>ि</a:t>
            </a:r>
            <a:r>
              <a:rPr b="1" lang="en-US"/>
              <a:t> </a:t>
            </a:r>
            <a:r>
              <a:rPr b="1" lang="en-US"/>
              <a:t>आंदो</a:t>
            </a:r>
            <a:r>
              <a:rPr b="1" lang="en-US"/>
              <a:t>ल</a:t>
            </a:r>
            <a:r>
              <a:rPr b="1" lang="en-US"/>
              <a:t>न</a:t>
            </a:r>
            <a:r>
              <a:rPr b="1" lang="en-US"/>
              <a:t> </a:t>
            </a:r>
            <a:r>
              <a:rPr b="1" lang="en-US"/>
              <a:t>उद</a:t>
            </a:r>
            <a:r>
              <a:rPr b="1" lang="en-US"/>
              <a:t>य</a:t>
            </a:r>
            <a:r>
              <a:rPr b="1" lang="en-US"/>
              <a:t> </a:t>
            </a:r>
            <a:r>
              <a:rPr b="1" lang="en-US"/>
              <a:t>संब</a:t>
            </a:r>
            <a:r>
              <a:rPr b="1" lang="en-US"/>
              <a:t>ं</a:t>
            </a:r>
            <a:r>
              <a:rPr b="1" lang="en-US"/>
              <a:t>ध</a:t>
            </a:r>
            <a:r>
              <a:rPr b="1" lang="en-US"/>
              <a:t>ी</a:t>
            </a:r>
            <a:r>
              <a:rPr b="1" lang="en-US"/>
              <a:t> </a:t>
            </a:r>
            <a:r>
              <a:rPr b="1" lang="en-US"/>
              <a:t>वि</a:t>
            </a:r>
            <a:r>
              <a:rPr b="1" lang="en-US"/>
              <a:t>वि</a:t>
            </a:r>
            <a:r>
              <a:rPr b="1" lang="en-US"/>
              <a:t>ध</a:t>
            </a:r>
            <a:r>
              <a:rPr b="1" lang="en-US"/>
              <a:t> </a:t>
            </a:r>
            <a:r>
              <a:rPr b="1" lang="en-US"/>
              <a:t>म</a:t>
            </a:r>
            <a:r>
              <a:rPr b="1" lang="en-US"/>
              <a:t>त</a:t>
            </a:r>
            <a:r>
              <a:rPr b="1" lang="en-US"/>
              <a:t> </a:t>
            </a:r>
            <a:r>
              <a:rPr b="1" lang="en-US"/>
              <a:t>:</a:t>
            </a:r>
            <a:endParaRPr b="1" lang="en-US"/>
          </a:p>
          <a:p>
            <a:pPr algn="l"/>
            <a:r>
              <a:rPr lang="en-US"/>
              <a:t>१</a:t>
            </a:r>
            <a:r>
              <a:rPr lang="en-US"/>
              <a:t>.</a:t>
            </a:r>
            <a:r>
              <a:rPr lang="en-US"/>
              <a:t> जॉर्ज</a:t>
            </a:r>
            <a:r>
              <a:rPr lang="en-US"/>
              <a:t> </a:t>
            </a:r>
            <a:r>
              <a:rPr lang="en-US"/>
              <a:t>ग्रि</a:t>
            </a:r>
            <a:r>
              <a:rPr lang="en-US"/>
              <a:t>य</a:t>
            </a:r>
            <a:r>
              <a:rPr lang="en-US"/>
              <a:t>र</a:t>
            </a:r>
            <a:r>
              <a:rPr lang="en-US"/>
              <a:t>्स</a:t>
            </a:r>
            <a:r>
              <a:rPr lang="en-US"/>
              <a:t>न</a:t>
            </a:r>
            <a:r>
              <a:rPr lang="en-US"/>
              <a:t> </a:t>
            </a:r>
            <a:endParaRPr lang="en-US"/>
          </a:p>
          <a:p>
            <a:pPr algn="l"/>
            <a:r>
              <a:rPr lang="en-US"/>
              <a:t>२</a:t>
            </a:r>
            <a:r>
              <a:rPr lang="en-US"/>
              <a:t>.</a:t>
            </a:r>
            <a:r>
              <a:rPr lang="en-US"/>
              <a:t> पाश्च</a:t>
            </a:r>
            <a:r>
              <a:rPr lang="en-US"/>
              <a:t>ा</a:t>
            </a:r>
            <a:r>
              <a:rPr lang="en-US"/>
              <a:t>त</a:t>
            </a:r>
            <a:r>
              <a:rPr lang="en-US"/>
              <a:t>्य</a:t>
            </a:r>
            <a:r>
              <a:rPr lang="en-US"/>
              <a:t> </a:t>
            </a:r>
            <a:r>
              <a:rPr lang="en-US"/>
              <a:t>विद्व</a:t>
            </a:r>
            <a:r>
              <a:rPr lang="en-US"/>
              <a:t>ा</a:t>
            </a:r>
            <a:r>
              <a:rPr lang="en-US"/>
              <a:t>न</a:t>
            </a:r>
            <a:r>
              <a:rPr lang="en-US"/>
              <a:t> </a:t>
            </a:r>
            <a:r>
              <a:rPr lang="en-US"/>
              <a:t>ब</a:t>
            </a:r>
            <a:r>
              <a:rPr lang="en-US"/>
              <a:t>े</a:t>
            </a:r>
            <a:r>
              <a:rPr lang="en-US"/>
              <a:t>व</a:t>
            </a:r>
            <a:r>
              <a:rPr lang="en-US"/>
              <a:t>र</a:t>
            </a:r>
            <a:endParaRPr lang="en-US"/>
          </a:p>
          <a:p>
            <a:pPr algn="l"/>
            <a:r>
              <a:rPr lang="en-US"/>
              <a:t>३</a:t>
            </a:r>
            <a:r>
              <a:rPr lang="en-US"/>
              <a:t>.</a:t>
            </a:r>
            <a:r>
              <a:rPr lang="en-US"/>
              <a:t> आचार्य</a:t>
            </a:r>
            <a:r>
              <a:rPr lang="en-US"/>
              <a:t> </a:t>
            </a:r>
            <a:r>
              <a:rPr lang="en-US"/>
              <a:t>रामचंद</a:t>
            </a:r>
            <a:r>
              <a:rPr lang="en-US"/>
              <a:t>्र</a:t>
            </a:r>
            <a:r>
              <a:rPr lang="en-US"/>
              <a:t> </a:t>
            </a:r>
            <a:r>
              <a:rPr lang="en-US"/>
              <a:t>शु</a:t>
            </a:r>
            <a:r>
              <a:rPr lang="en-US"/>
              <a:t>क्ल</a:t>
            </a:r>
            <a:r>
              <a:rPr lang="en-US"/>
              <a:t> </a:t>
            </a:r>
            <a:endParaRPr lang="en-US"/>
          </a:p>
          <a:p>
            <a:pPr algn="l"/>
            <a:r>
              <a:rPr lang="en-US"/>
              <a:t>४</a:t>
            </a:r>
            <a:r>
              <a:rPr lang="en-US"/>
              <a:t>.</a:t>
            </a:r>
            <a:r>
              <a:rPr lang="en-US"/>
              <a:t> ह</a:t>
            </a:r>
            <a:r>
              <a:rPr lang="en-US"/>
              <a:t>ज</a:t>
            </a:r>
            <a:r>
              <a:rPr lang="en-US"/>
              <a:t>ा</a:t>
            </a:r>
            <a:r>
              <a:rPr lang="en-US"/>
              <a:t>र</a:t>
            </a:r>
            <a:r>
              <a:rPr lang="en-US"/>
              <a:t>ी</a:t>
            </a:r>
            <a:r>
              <a:rPr lang="en-US"/>
              <a:t> </a:t>
            </a:r>
            <a:r>
              <a:rPr lang="en-US"/>
              <a:t>प्रस</a:t>
            </a:r>
            <a:r>
              <a:rPr lang="en-US"/>
              <a:t>ा</a:t>
            </a:r>
            <a:r>
              <a:rPr lang="en-US"/>
              <a:t>द</a:t>
            </a:r>
            <a:r>
              <a:rPr lang="en-US"/>
              <a:t> </a:t>
            </a:r>
            <a:r>
              <a:rPr lang="en-US"/>
              <a:t>द्व</a:t>
            </a:r>
            <a:r>
              <a:rPr lang="en-US"/>
              <a:t>ि</a:t>
            </a:r>
            <a:r>
              <a:rPr lang="en-US"/>
              <a:t>व</a:t>
            </a:r>
            <a:r>
              <a:rPr lang="en-US"/>
              <a:t>े</a:t>
            </a:r>
            <a:r>
              <a:rPr lang="en-US"/>
              <a:t>द</a:t>
            </a:r>
            <a:r>
              <a:rPr lang="en-US"/>
              <a:t>ी</a:t>
            </a:r>
            <a:r>
              <a:rPr lang="en-US"/>
              <a:t> </a:t>
            </a:r>
            <a:endParaRPr lang="en-US"/>
          </a:p>
          <a:p>
            <a:pPr algn="l"/>
            <a:r>
              <a:rPr lang="en-US"/>
              <a:t>५</a:t>
            </a:r>
            <a:r>
              <a:rPr lang="en-US"/>
              <a:t>.</a:t>
            </a:r>
            <a:r>
              <a:rPr lang="en-US"/>
              <a:t> रामस्व</a:t>
            </a:r>
            <a:r>
              <a:rPr lang="en-US"/>
              <a:t>र</a:t>
            </a:r>
            <a:r>
              <a:rPr lang="en-US"/>
              <a:t>ू</a:t>
            </a:r>
            <a:r>
              <a:rPr lang="en-US"/>
              <a:t>प</a:t>
            </a:r>
            <a:r>
              <a:rPr lang="en-US"/>
              <a:t> </a:t>
            </a:r>
            <a:r>
              <a:rPr lang="en-US"/>
              <a:t>चतुर्वे</a:t>
            </a:r>
            <a:r>
              <a:rPr lang="en-US"/>
              <a:t>द</a:t>
            </a:r>
            <a:r>
              <a:rPr lang="en-US"/>
              <a:t>ी</a:t>
            </a:r>
            <a:r>
              <a:rPr lang="en-US"/>
              <a:t> </a:t>
            </a:r>
            <a:endParaRPr lang="en-US"/>
          </a:p>
          <a:p>
            <a:pPr algn="l"/>
            <a:r>
              <a:rPr lang="en-US"/>
              <a:t>६</a:t>
            </a:r>
            <a:r>
              <a:rPr lang="en-US"/>
              <a:t>.</a:t>
            </a:r>
            <a:r>
              <a:rPr lang="en-US"/>
              <a:t> बच</a:t>
            </a:r>
            <a:r>
              <a:rPr lang="en-US"/>
              <a:t>्च</a:t>
            </a:r>
            <a:r>
              <a:rPr lang="en-US"/>
              <a:t>न</a:t>
            </a:r>
            <a:r>
              <a:rPr lang="en-US"/>
              <a:t> </a:t>
            </a:r>
            <a:r>
              <a:rPr lang="en-US"/>
              <a:t>स</a:t>
            </a:r>
            <a:r>
              <a:rPr lang="en-US"/>
              <a:t>ि</a:t>
            </a:r>
            <a:r>
              <a:rPr lang="en-US"/>
              <a:t>ं</a:t>
            </a:r>
            <a:r>
              <a:rPr lang="en-US"/>
              <a:t>ह</a:t>
            </a:r>
            <a:r>
              <a:rPr lang="en-US"/>
              <a:t> </a:t>
            </a:r>
            <a:endParaRPr lang="en-US"/>
          </a:p>
          <a:p>
            <a:pPr algn="l"/>
            <a:r>
              <a:rPr b="1" lang="en-US"/>
              <a:t>*</a:t>
            </a:r>
            <a:r>
              <a:rPr b="1" lang="en-US"/>
              <a:t> </a:t>
            </a:r>
            <a:r>
              <a:rPr b="1" lang="en-US"/>
              <a:t>स</a:t>
            </a:r>
            <a:r>
              <a:rPr b="1" lang="en-US"/>
              <a:t>म</a:t>
            </a:r>
            <a:r>
              <a:rPr b="1" lang="en-US"/>
              <a:t>ा</a:t>
            </a:r>
            <a:r>
              <a:rPr b="1" lang="en-US"/>
              <a:t>प</a:t>
            </a:r>
            <a:r>
              <a:rPr b="1" lang="en-US"/>
              <a:t>न</a:t>
            </a:r>
            <a:r>
              <a:rPr b="1" lang="en-US"/>
              <a:t> </a:t>
            </a:r>
            <a:r>
              <a:rPr b="1" lang="en-US"/>
              <a:t>:</a:t>
            </a:r>
            <a:r>
              <a:rPr b="1" lang="en-US"/>
              <a:t> </a:t>
            </a:r>
            <a:endParaRPr lang="en-US"/>
          </a:p>
          <a:p>
            <a:pPr algn="l"/>
            <a:r>
              <a:rPr b="0" lang="en-US"/>
              <a:t>सगु</a:t>
            </a:r>
            <a:r>
              <a:rPr b="0" lang="en-US"/>
              <a:t>ण</a:t>
            </a:r>
            <a:r>
              <a:rPr b="0" lang="en-US"/>
              <a:t> </a:t>
            </a:r>
            <a:r>
              <a:rPr b="0" lang="en-US"/>
              <a:t>ध</a:t>
            </a:r>
            <a:r>
              <a:rPr b="0" lang="en-US"/>
              <a:t>ा</a:t>
            </a:r>
            <a:r>
              <a:rPr b="0" lang="en-US"/>
              <a:t>र</a:t>
            </a:r>
            <a:r>
              <a:rPr b="0" lang="en-US"/>
              <a:t>ा</a:t>
            </a:r>
            <a:r>
              <a:rPr b="0" lang="en-US"/>
              <a:t> </a:t>
            </a:r>
            <a:r>
              <a:rPr b="0" lang="en-US"/>
              <a:t>-</a:t>
            </a:r>
            <a:r>
              <a:rPr b="0" lang="en-US"/>
              <a:t> </a:t>
            </a:r>
            <a:r>
              <a:rPr b="0" lang="en-US"/>
              <a:t>स</a:t>
            </a:r>
            <a:r>
              <a:rPr b="0" lang="en-US"/>
              <a:t>ा</a:t>
            </a:r>
            <a:r>
              <a:rPr b="0" lang="en-US"/>
              <a:t>क</a:t>
            </a:r>
            <a:r>
              <a:rPr b="0" lang="en-US"/>
              <a:t>ा</a:t>
            </a:r>
            <a:r>
              <a:rPr b="0" lang="en-US"/>
              <a:t>र</a:t>
            </a:r>
            <a:r>
              <a:rPr b="0" lang="en-US"/>
              <a:t> </a:t>
            </a:r>
            <a:r>
              <a:rPr b="0" lang="en-US"/>
              <a:t>ई</a:t>
            </a:r>
            <a:r>
              <a:rPr b="0" lang="en-US"/>
              <a:t>श</a:t>
            </a:r>
            <a:r>
              <a:rPr b="0" lang="en-US"/>
              <a:t>्व</a:t>
            </a:r>
            <a:r>
              <a:rPr b="0" lang="en-US"/>
              <a:t>र</a:t>
            </a:r>
            <a:r>
              <a:rPr b="0" lang="en-US"/>
              <a:t> </a:t>
            </a:r>
            <a:r>
              <a:rPr b="0" lang="en-US"/>
              <a:t>क</a:t>
            </a:r>
            <a:r>
              <a:rPr b="0" lang="en-US"/>
              <a:t>ी</a:t>
            </a:r>
            <a:r>
              <a:rPr b="0" lang="en-US"/>
              <a:t> </a:t>
            </a:r>
            <a:r>
              <a:rPr b="0" lang="en-US"/>
              <a:t>भक्ति</a:t>
            </a:r>
            <a:r>
              <a:rPr b="0" lang="en-US"/>
              <a:t> ।</a:t>
            </a:r>
            <a:r>
              <a:rPr b="0" lang="en-US"/>
              <a:t> </a:t>
            </a:r>
            <a:r>
              <a:rPr b="0" lang="en-US"/>
              <a:t>रामभक्ति</a:t>
            </a:r>
            <a:r>
              <a:rPr b="0" lang="en-US"/>
              <a:t> </a:t>
            </a:r>
            <a:r>
              <a:rPr b="0" lang="en-US"/>
              <a:t>-</a:t>
            </a:r>
            <a:r>
              <a:rPr b="0" lang="en-US"/>
              <a:t> </a:t>
            </a:r>
            <a:r>
              <a:rPr b="0" lang="en-US"/>
              <a:t>कृष्णभक्ति</a:t>
            </a:r>
            <a:r>
              <a:rPr b="0" lang="en-US"/>
              <a:t> </a:t>
            </a:r>
            <a:r>
              <a:rPr b="0" lang="en-US"/>
              <a:t>श</a:t>
            </a:r>
            <a:r>
              <a:rPr b="0" lang="en-US"/>
              <a:t>ा</a:t>
            </a:r>
            <a:r>
              <a:rPr b="0" lang="en-US"/>
              <a:t>ख</a:t>
            </a:r>
            <a:r>
              <a:rPr b="0" lang="en-US"/>
              <a:t>ा</a:t>
            </a:r>
            <a:r>
              <a:rPr b="0" lang="en-US"/>
              <a:t> </a:t>
            </a:r>
            <a:r>
              <a:rPr b="0" lang="en-US"/>
              <a:t>।</a:t>
            </a:r>
            <a:endParaRPr lang="en-US"/>
          </a:p>
          <a:p>
            <a:pPr algn="l"/>
            <a:r>
              <a:rPr b="0" lang="en-US"/>
              <a:t>निर्गु</a:t>
            </a:r>
            <a:r>
              <a:rPr b="0" lang="en-US"/>
              <a:t>ण</a:t>
            </a:r>
            <a:r>
              <a:rPr b="0" lang="en-US"/>
              <a:t> </a:t>
            </a:r>
            <a:r>
              <a:rPr b="0" lang="en-US"/>
              <a:t>ध</a:t>
            </a:r>
            <a:r>
              <a:rPr b="0" lang="en-US"/>
              <a:t>ा</a:t>
            </a:r>
            <a:r>
              <a:rPr b="0" lang="en-US"/>
              <a:t>र</a:t>
            </a:r>
            <a:r>
              <a:rPr b="0" lang="en-US"/>
              <a:t>ा</a:t>
            </a:r>
            <a:r>
              <a:rPr b="0" lang="en-US"/>
              <a:t> </a:t>
            </a:r>
            <a:r>
              <a:rPr b="0" lang="en-US"/>
              <a:t>-</a:t>
            </a:r>
            <a:r>
              <a:rPr b="0" lang="en-US"/>
              <a:t> </a:t>
            </a:r>
            <a:r>
              <a:rPr b="0" lang="en-US"/>
              <a:t>नि</a:t>
            </a:r>
            <a:r>
              <a:rPr b="0" lang="en-US"/>
              <a:t>राक</a:t>
            </a:r>
            <a:r>
              <a:rPr b="0" lang="en-US"/>
              <a:t>ा</a:t>
            </a:r>
            <a:r>
              <a:rPr b="0" lang="en-US"/>
              <a:t>र</a:t>
            </a:r>
            <a:r>
              <a:rPr b="0" lang="en-US"/>
              <a:t> </a:t>
            </a:r>
            <a:r>
              <a:rPr b="0" lang="en-US"/>
              <a:t>ई</a:t>
            </a:r>
            <a:r>
              <a:rPr b="0" lang="en-US"/>
              <a:t>श</a:t>
            </a:r>
            <a:r>
              <a:rPr b="0" lang="en-US"/>
              <a:t>्व</a:t>
            </a:r>
            <a:r>
              <a:rPr b="0" lang="en-US"/>
              <a:t>र</a:t>
            </a:r>
            <a:r>
              <a:rPr b="0" lang="en-US"/>
              <a:t> </a:t>
            </a:r>
            <a:r>
              <a:rPr b="0" lang="en-US"/>
              <a:t>क</a:t>
            </a:r>
            <a:r>
              <a:rPr b="0" lang="en-US"/>
              <a:t>ी</a:t>
            </a:r>
            <a:r>
              <a:rPr b="0" lang="en-US"/>
              <a:t> </a:t>
            </a:r>
            <a:r>
              <a:rPr b="0" lang="en-US"/>
              <a:t>भ</a:t>
            </a:r>
            <a:r>
              <a:rPr b="0" lang="en-US"/>
              <a:t>क</a:t>
            </a:r>
            <a:r>
              <a:rPr b="0" lang="en-US"/>
              <a:t>्त</a:t>
            </a:r>
            <a:r>
              <a:rPr b="0" lang="en-US"/>
              <a:t>ि</a:t>
            </a:r>
            <a:r>
              <a:rPr b="0" lang="en-US"/>
              <a:t> </a:t>
            </a:r>
            <a:r>
              <a:rPr b="0" lang="en-US"/>
              <a:t>।</a:t>
            </a:r>
            <a:r>
              <a:rPr b="0" lang="en-US"/>
              <a:t> </a:t>
            </a:r>
            <a:r>
              <a:rPr b="0" lang="en-US"/>
              <a:t>स</a:t>
            </a:r>
            <a:r>
              <a:rPr b="0" lang="en-US"/>
              <a:t>ं</a:t>
            </a:r>
            <a:r>
              <a:rPr b="0" lang="en-US"/>
              <a:t>त</a:t>
            </a:r>
            <a:r>
              <a:rPr b="0" lang="en-US"/>
              <a:t>क</a:t>
            </a:r>
            <a:r>
              <a:rPr b="0" lang="en-US"/>
              <a:t>ा</a:t>
            </a:r>
            <a:r>
              <a:rPr b="0" lang="en-US"/>
              <a:t>व्य</a:t>
            </a:r>
            <a:r>
              <a:rPr b="0" lang="en-US"/>
              <a:t> -</a:t>
            </a:r>
            <a:r>
              <a:rPr b="0" lang="en-US"/>
              <a:t> </a:t>
            </a:r>
            <a:r>
              <a:rPr b="0" lang="en-US"/>
              <a:t>सू</a:t>
            </a:r>
            <a:r>
              <a:rPr b="0" lang="en-US"/>
              <a:t>फ</a:t>
            </a:r>
            <a:r>
              <a:rPr b="0" lang="en-US"/>
              <a:t>ी</a:t>
            </a:r>
            <a:r>
              <a:rPr b="0" lang="en-US"/>
              <a:t>काव्य</a:t>
            </a:r>
            <a:r>
              <a:rPr b="0" lang="en-US"/>
              <a:t> ।</a:t>
            </a:r>
            <a:r>
              <a:rPr b="0" lang="en-US"/>
              <a:t> </a:t>
            </a:r>
            <a:r>
              <a:rPr b="0" lang="en-US"/>
              <a:t> </a:t>
            </a:r>
            <a:r>
              <a:rPr b="0" lang="en-US"/>
              <a:t> </a:t>
            </a:r>
            <a:r>
              <a:rPr b="0" lang="en-US"/>
              <a:t> </a:t>
            </a:r>
            <a:endParaRPr lang="en-US"/>
          </a:p>
          <a:p>
            <a:pPr algn="l"/>
            <a:r>
              <a:rPr b="0" lang="en-US"/>
              <a:t>स</a:t>
            </a:r>
            <a:r>
              <a:rPr b="0" lang="en-US"/>
              <a:t>ं</a:t>
            </a:r>
            <a:r>
              <a:rPr b="0" lang="en-US"/>
              <a:t>क्ष</a:t>
            </a:r>
            <a:r>
              <a:rPr b="0" lang="en-US"/>
              <a:t>ि</a:t>
            </a:r>
            <a:r>
              <a:rPr b="0" lang="en-US"/>
              <a:t>प्त</a:t>
            </a:r>
            <a:r>
              <a:rPr b="0" lang="en-US"/>
              <a:t> </a:t>
            </a:r>
            <a:r>
              <a:rPr b="0" lang="en-US"/>
              <a:t>परि</a:t>
            </a:r>
            <a:r>
              <a:rPr b="0" lang="en-US"/>
              <a:t>च</a:t>
            </a:r>
            <a:r>
              <a:rPr b="0" lang="en-US"/>
              <a:t>य</a:t>
            </a:r>
            <a:r>
              <a:rPr b="0" lang="en-US"/>
              <a:t> </a:t>
            </a:r>
            <a:r>
              <a:rPr b="0" lang="en-US"/>
              <a:t>द</a:t>
            </a:r>
            <a:r>
              <a:rPr b="0" lang="en-US"/>
              <a:t>े</a:t>
            </a:r>
            <a:r>
              <a:rPr b="0" lang="en-US"/>
              <a:t>ं</a:t>
            </a:r>
            <a:r>
              <a:rPr b="0" lang="en-US"/>
              <a:t> </a:t>
            </a:r>
            <a:r>
              <a:rPr b="0" lang="en-US"/>
              <a:t>तथ</a:t>
            </a:r>
            <a:r>
              <a:rPr b="0" lang="en-US"/>
              <a:t>ा</a:t>
            </a:r>
            <a:r>
              <a:rPr b="0" lang="en-US"/>
              <a:t> </a:t>
            </a:r>
            <a:r>
              <a:rPr b="0" lang="en-US"/>
              <a:t>स</a:t>
            </a:r>
            <a:r>
              <a:rPr b="0" lang="en-US"/>
              <a:t>भी</a:t>
            </a:r>
            <a:r>
              <a:rPr b="0" lang="en-US"/>
              <a:t> </a:t>
            </a:r>
            <a:r>
              <a:rPr b="0" lang="en-US"/>
              <a:t>क</a:t>
            </a:r>
            <a:r>
              <a:rPr b="0" lang="en-US"/>
              <a:t>ा</a:t>
            </a:r>
            <a:r>
              <a:rPr b="0" lang="en-US"/>
              <a:t>व्य</a:t>
            </a:r>
            <a:r>
              <a:rPr b="0" lang="en-US"/>
              <a:t>ध</a:t>
            </a:r>
            <a:r>
              <a:rPr b="0" lang="en-US"/>
              <a:t>ा</a:t>
            </a:r>
            <a:r>
              <a:rPr b="0" lang="en-US"/>
              <a:t>र</a:t>
            </a:r>
            <a:r>
              <a:rPr b="0" lang="en-US"/>
              <a:t>ा</a:t>
            </a:r>
            <a:r>
              <a:rPr b="0" lang="en-US"/>
              <a:t> </a:t>
            </a:r>
            <a:r>
              <a:rPr b="0" lang="en-US"/>
              <a:t>क</a:t>
            </a:r>
            <a:r>
              <a:rPr b="0" lang="en-US"/>
              <a:t>े</a:t>
            </a:r>
            <a:r>
              <a:rPr b="0" lang="en-US"/>
              <a:t> </a:t>
            </a:r>
            <a:r>
              <a:rPr b="0" lang="en-US"/>
              <a:t>प्रति</a:t>
            </a:r>
            <a:r>
              <a:rPr b="0" lang="en-US"/>
              <a:t>न</a:t>
            </a:r>
            <a:r>
              <a:rPr b="0" lang="en-US"/>
              <a:t>ि</a:t>
            </a:r>
            <a:r>
              <a:rPr b="0" lang="en-US"/>
              <a:t>ध</a:t>
            </a:r>
            <a:r>
              <a:rPr b="0" lang="en-US"/>
              <a:t>ी</a:t>
            </a:r>
            <a:r>
              <a:rPr b="0" lang="en-US"/>
              <a:t> </a:t>
            </a:r>
            <a:r>
              <a:rPr b="0" lang="en-US"/>
              <a:t>कवियो</a:t>
            </a:r>
            <a:r>
              <a:rPr b="0" lang="en-US"/>
              <a:t>ं</a:t>
            </a:r>
            <a:r>
              <a:rPr b="0" lang="en-US"/>
              <a:t> </a:t>
            </a:r>
            <a:r>
              <a:rPr b="0" lang="en-US"/>
              <a:t>क</a:t>
            </a:r>
            <a:r>
              <a:rPr b="0" lang="en-US"/>
              <a:t>े</a:t>
            </a:r>
            <a:r>
              <a:rPr b="0" lang="en-US"/>
              <a:t> </a:t>
            </a:r>
            <a:r>
              <a:rPr b="0" lang="en-US"/>
              <a:t>न</a:t>
            </a:r>
            <a:r>
              <a:rPr b="0" lang="en-US"/>
              <a:t>ा</a:t>
            </a:r>
            <a:r>
              <a:rPr b="0" lang="en-US"/>
              <a:t>म</a:t>
            </a:r>
            <a:r>
              <a:rPr b="0" lang="en-US"/>
              <a:t> </a:t>
            </a:r>
            <a:r>
              <a:rPr b="0" lang="en-US"/>
              <a:t>उन</a:t>
            </a:r>
            <a:r>
              <a:rPr b="0" lang="en-US"/>
              <a:t>क</a:t>
            </a:r>
            <a:r>
              <a:rPr b="0" lang="en-US"/>
              <a:t>ी</a:t>
            </a:r>
            <a:r>
              <a:rPr b="0" lang="en-US"/>
              <a:t> </a:t>
            </a:r>
            <a:r>
              <a:rPr b="0" lang="en-US"/>
              <a:t>प्रमु</a:t>
            </a:r>
            <a:r>
              <a:rPr b="0" lang="en-US"/>
              <a:t>ख</a:t>
            </a:r>
            <a:r>
              <a:rPr b="0" lang="en-US"/>
              <a:t> </a:t>
            </a:r>
            <a:r>
              <a:rPr b="0" lang="en-US"/>
              <a:t>रचनाओ</a:t>
            </a:r>
            <a:r>
              <a:rPr b="0" lang="en-US"/>
              <a:t> </a:t>
            </a:r>
            <a:r>
              <a:rPr b="0" lang="en-US"/>
              <a:t>क</a:t>
            </a:r>
            <a:r>
              <a:rPr b="0" lang="en-US"/>
              <a:t>े</a:t>
            </a:r>
            <a:r>
              <a:rPr b="0" lang="en-US"/>
              <a:t> </a:t>
            </a:r>
            <a:r>
              <a:rPr b="0" lang="en-US"/>
              <a:t>स</a:t>
            </a:r>
            <a:r>
              <a:rPr b="0" lang="en-US"/>
              <a:t>ा</a:t>
            </a:r>
            <a:r>
              <a:rPr b="0" lang="en-US"/>
              <a:t>थ</a:t>
            </a:r>
            <a:r>
              <a:rPr b="0" lang="en-US"/>
              <a:t> </a:t>
            </a:r>
            <a:r>
              <a:rPr b="0" lang="en-US"/>
              <a:t>ल</a:t>
            </a:r>
            <a:r>
              <a:rPr b="0" lang="en-US"/>
              <a:t>ि</a:t>
            </a:r>
            <a:r>
              <a:rPr b="0" lang="en-US"/>
              <a:t>ख</a:t>
            </a:r>
            <a:r>
              <a:rPr b="0" lang="en-US"/>
              <a:t>े</a:t>
            </a:r>
            <a:r>
              <a:rPr b="0" lang="en-US"/>
              <a:t>ं</a:t>
            </a:r>
            <a:r>
              <a:rPr b="0" lang="en-US"/>
              <a:t> </a:t>
            </a:r>
            <a:r>
              <a:rPr b="0" lang="en-US"/>
              <a:t>l</a:t>
            </a:r>
            <a:endParaRPr lang="en-US"/>
          </a:p>
          <a:p>
            <a:pPr algn="l"/>
            <a:r>
              <a:rPr b="0" lang="en-US"/>
              <a:t>त</a:t>
            </a:r>
            <a:r>
              <a:rPr b="0" lang="en-US"/>
              <a:t>थ्य</a:t>
            </a:r>
            <a:r>
              <a:rPr b="0" lang="en-US"/>
              <a:t> </a:t>
            </a:r>
            <a:r>
              <a:rPr b="0" lang="en-US"/>
              <a:t>-</a:t>
            </a:r>
            <a:r>
              <a:rPr b="0" lang="en-US"/>
              <a:t> </a:t>
            </a:r>
            <a:r>
              <a:rPr b="0" lang="en-US"/>
              <a:t>स</a:t>
            </a:r>
            <a:r>
              <a:rPr b="0" lang="en-US"/>
              <a:t>भ</a:t>
            </a:r>
            <a:r>
              <a:rPr b="0" lang="en-US"/>
              <a:t>ी</a:t>
            </a:r>
            <a:r>
              <a:rPr b="0" lang="en-US"/>
              <a:t> </a:t>
            </a:r>
            <a:r>
              <a:rPr b="0" lang="en-US"/>
              <a:t>त</a:t>
            </a:r>
            <a:r>
              <a:rPr b="0" lang="en-US"/>
              <a:t>ा</a:t>
            </a:r>
            <a:r>
              <a:rPr b="0" lang="en-US"/>
              <a:t>त</a:t>
            </a:r>
            <a:r>
              <a:rPr b="0" lang="en-US"/>
              <a:t>्व</a:t>
            </a:r>
            <a:r>
              <a:rPr b="0" lang="en-US"/>
              <a:t>ी</a:t>
            </a:r>
            <a:r>
              <a:rPr b="0" lang="en-US"/>
              <a:t>क</a:t>
            </a:r>
            <a:r>
              <a:rPr b="0" lang="en-US"/>
              <a:t> </a:t>
            </a:r>
            <a:r>
              <a:rPr b="0" lang="en-US"/>
              <a:t>ए</a:t>
            </a:r>
            <a:r>
              <a:rPr b="0" lang="en-US"/>
              <a:t>क</a:t>
            </a:r>
            <a:r>
              <a:rPr b="0" lang="en-US"/>
              <a:t>त</a:t>
            </a:r>
            <a:r>
              <a:rPr b="0" lang="en-US"/>
              <a:t>ा</a:t>
            </a:r>
            <a:r>
              <a:rPr b="0" lang="en-US"/>
              <a:t> </a:t>
            </a:r>
            <a:r>
              <a:rPr b="0" lang="en-US"/>
              <a:t>क</a:t>
            </a:r>
            <a:r>
              <a:rPr b="0" lang="en-US"/>
              <a:t>े</a:t>
            </a:r>
            <a:r>
              <a:rPr b="0" lang="en-US"/>
              <a:t> </a:t>
            </a:r>
            <a:r>
              <a:rPr b="0" lang="en-US"/>
              <a:t>प</a:t>
            </a:r>
            <a:r>
              <a:rPr b="0" lang="en-US"/>
              <a:t>क्ष</a:t>
            </a:r>
            <a:r>
              <a:rPr b="0" lang="en-US"/>
              <a:t>ध</a:t>
            </a:r>
            <a:r>
              <a:rPr b="0" lang="en-US"/>
              <a:t>र</a:t>
            </a:r>
            <a:r>
              <a:rPr b="0" lang="en-US"/>
              <a:t> </a:t>
            </a:r>
            <a:r>
              <a:rPr b="0" lang="en-US"/>
              <a:t>थ</a:t>
            </a:r>
            <a:r>
              <a:rPr b="0" lang="en-US"/>
              <a:t>े</a:t>
            </a:r>
            <a:r>
              <a:rPr b="0" lang="en-US"/>
              <a:t> </a:t>
            </a:r>
            <a:r>
              <a:rPr b="0" lang="en-US"/>
              <a:t>।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RMX2151</dc:creator>
  <dcterms:created xsi:type="dcterms:W3CDTF">2015-05-11T00:30:45Z</dcterms:created>
  <dcterms:modified xsi:type="dcterms:W3CDTF">2023-09-07T17:17:03Z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5c1a5fc8a7b44a9cbf087801e60633c3</vt:lpwstr>
  </property>
</Properties>
</file>