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60" r:id="rId1"/>
  </p:sldMasterIdLst>
  <p:notesMasterIdLst>
    <p:notesMasterId r:id="rId2"/>
  </p:notesMasterIdLst>
  <p:sldIdLst>
    <p:sldId id="263" r:id="rId3"/>
    <p:sldId id="264" r:id="rId4"/>
    <p:sldId id="265" r:id="rId5"/>
    <p:sldId id="266" r:id="rId6"/>
    <p:sldId id="267" r:id="rId7"/>
    <p:sldId id="269" r:id="rId8"/>
    <p:sldId id="270" r:id="rId9"/>
  </p:sldIdLst>
  <p:sldSz type="screen4x3" cy="6858000" cx="9144000"/>
  <p:notesSz cx="6858000" cy="9144000"/>
  <p:defaultTextStyle>
    <a:defPPr>
      <a:defRPr lang="zh-CN"/>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5987" autoAdjust="0"/>
    <p:restoredTop sz="94660"/>
  </p:normalViewPr>
  <p:slideViewPr>
    <p:cSldViewPr snapToGrid="0">
      <p:cViewPr varScale="1">
        <p:scale>
          <a:sx n="116" d="100"/>
          <a:sy n="116" d="100"/>
        </p:scale>
        <p:origin x="1446" y="108"/>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tableStyles" Target="tableStyles.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p:bgPr>
    </p:bg>
    <p:spTree>
      <p:nvGrpSpPr>
        <p:cNvPr id="35" name=""/>
        <p:cNvGrpSpPr/>
        <p:nvPr/>
      </p:nvGrpSpPr>
      <p:grpSpPr>
        <a:xfrm>
          <a:off x="0" y="0"/>
          <a:ext cx="0" cy="0"/>
          <a:chOff x="0" y="0"/>
          <a:chExt cx="0" cy="0"/>
        </a:xfrm>
      </p:grpSpPr>
      <p:sp>
        <p:nvSpPr>
          <p:cNvPr id="1048643"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44"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45"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46"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47"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48"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25" name=""/>
        <p:cNvGrpSpPr/>
        <p:nvPr/>
      </p:nvGrpSpPr>
      <p:grpSpPr>
        <a:xfrm>
          <a:off x="0" y="0"/>
          <a:ext cx="0" cy="0"/>
          <a:chOff x="0" y="0"/>
          <a:chExt cx="0" cy="0"/>
        </a:xfrm>
      </p:grpSpPr>
      <p:sp>
        <p:nvSpPr>
          <p:cNvPr id="1048588" name="Title 1"/>
          <p:cNvSpPr>
            <a:spLocks noGrp="1"/>
          </p:cNvSpPr>
          <p:nvPr>
            <p:ph type="ctrTitle"/>
          </p:nvPr>
        </p:nvSpPr>
        <p:spPr>
          <a:xfrm>
            <a:off x="685800" y="1122363"/>
            <a:ext cx="7772400" cy="2387600"/>
          </a:xfrm>
        </p:spPr>
        <p:txBody>
          <a:bodyPr anchor="b"/>
          <a:lstStyle>
            <a:lvl1pPr algn="ctr">
              <a:defRPr sz="6000"/>
            </a:lvl1pPr>
          </a:lstStyle>
          <a:p>
            <a:r>
              <a:rPr altLang="zh-CN" lang="en-US" smtClean="0"/>
              <a:t>Click to edit Master title style</a:t>
            </a:r>
            <a:endParaRPr dirty="0" lang="en-US"/>
          </a:p>
        </p:txBody>
      </p:sp>
      <p:sp>
        <p:nvSpPr>
          <p:cNvPr id="1048589" name="Subtitle 2"/>
          <p:cNvSpPr>
            <a:spLocks noGrp="1"/>
          </p:cNvSpPr>
          <p:nvPr>
            <p:ph type="subTitle" idx="1"/>
          </p:nvPr>
        </p:nvSpPr>
        <p:spPr>
          <a:xfrm>
            <a:off x="1143000" y="3602038"/>
            <a:ext cx="6858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altLang="zh-CN" lang="en-US" smtClean="0"/>
              <a:t>Click to edit Master subtitle style</a:t>
            </a:r>
            <a:endParaRPr dirty="0" lang="en-US"/>
          </a:p>
        </p:txBody>
      </p:sp>
      <p:sp>
        <p:nvSpPr>
          <p:cNvPr id="1048590"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91" name="Footer Placeholder 4"/>
          <p:cNvSpPr>
            <a:spLocks noGrp="1"/>
          </p:cNvSpPr>
          <p:nvPr>
            <p:ph type="ftr" sz="quarter" idx="11"/>
          </p:nvPr>
        </p:nvSpPr>
        <p:spPr/>
        <p:txBody>
          <a:bodyPr/>
          <a:p>
            <a:endParaRPr altLang="en-US" lang="zh-CN"/>
          </a:p>
        </p:txBody>
      </p:sp>
      <p:sp>
        <p:nvSpPr>
          <p:cNvPr id="1048592"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30" name=""/>
        <p:cNvGrpSpPr/>
        <p:nvPr/>
      </p:nvGrpSpPr>
      <p:grpSpPr>
        <a:xfrm>
          <a:off x="0" y="0"/>
          <a:ext cx="0" cy="0"/>
          <a:chOff x="0" y="0"/>
          <a:chExt cx="0" cy="0"/>
        </a:xfrm>
      </p:grpSpPr>
      <p:sp>
        <p:nvSpPr>
          <p:cNvPr id="1048613" name="Title 1"/>
          <p:cNvSpPr>
            <a:spLocks noGrp="1"/>
          </p:cNvSpPr>
          <p:nvPr>
            <p:ph type="title"/>
          </p:nvPr>
        </p:nvSpPr>
        <p:spPr/>
        <p:txBody>
          <a:bodyPr/>
          <a:p>
            <a:r>
              <a:rPr altLang="zh-CN" lang="en-US" smtClean="0"/>
              <a:t>Click to edit Master title style</a:t>
            </a:r>
            <a:endParaRPr dirty="0" lang="en-US"/>
          </a:p>
        </p:txBody>
      </p:sp>
      <p:sp>
        <p:nvSpPr>
          <p:cNvPr id="1048614" name="Vertical Text Placeholder 2"/>
          <p:cNvSpPr>
            <a:spLocks noGrp="1"/>
          </p:cNvSpPr>
          <p:nvPr>
            <p:ph type="body" orient="vert" idx="1"/>
          </p:nvPr>
        </p:nvSpPr>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15"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6" name="Footer Placeholder 4"/>
          <p:cNvSpPr>
            <a:spLocks noGrp="1"/>
          </p:cNvSpPr>
          <p:nvPr>
            <p:ph type="ftr" sz="quarter" idx="11"/>
          </p:nvPr>
        </p:nvSpPr>
        <p:spPr/>
        <p:txBody>
          <a:bodyPr/>
          <a:p>
            <a:endParaRPr altLang="en-US" lang="zh-CN"/>
          </a:p>
        </p:txBody>
      </p:sp>
      <p:sp>
        <p:nvSpPr>
          <p:cNvPr id="1048617"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27" name=""/>
        <p:cNvGrpSpPr/>
        <p:nvPr/>
      </p:nvGrpSpPr>
      <p:grpSpPr>
        <a:xfrm>
          <a:off x="0" y="0"/>
          <a:ext cx="0" cy="0"/>
          <a:chOff x="0" y="0"/>
          <a:chExt cx="0" cy="0"/>
        </a:xfrm>
      </p:grpSpPr>
      <p:sp>
        <p:nvSpPr>
          <p:cNvPr id="1048597" name="Vertical Title 1"/>
          <p:cNvSpPr>
            <a:spLocks noGrp="1"/>
          </p:cNvSpPr>
          <p:nvPr>
            <p:ph type="title" orient="vert"/>
          </p:nvPr>
        </p:nvSpPr>
        <p:spPr>
          <a:xfrm>
            <a:off x="6543675" y="365125"/>
            <a:ext cx="1971675" cy="5811838"/>
          </a:xfrm>
        </p:spPr>
        <p:txBody>
          <a:bodyPr vert="eaVert"/>
          <a:p>
            <a:r>
              <a:rPr altLang="zh-CN" lang="en-US" smtClean="0"/>
              <a:t>Click to edit Master title style</a:t>
            </a:r>
            <a:endParaRPr dirty="0" lang="en-US"/>
          </a:p>
        </p:txBody>
      </p:sp>
      <p:sp>
        <p:nvSpPr>
          <p:cNvPr id="1048598" name="Vertical Text Placeholder 2"/>
          <p:cNvSpPr>
            <a:spLocks noGrp="1"/>
          </p:cNvSpPr>
          <p:nvPr>
            <p:ph type="body" orient="vert" idx="1"/>
          </p:nvPr>
        </p:nvSpPr>
        <p:spPr>
          <a:xfrm>
            <a:off x="628650" y="365125"/>
            <a:ext cx="5800725" cy="5811838"/>
          </a:xfrm>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99"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0" name="Footer Placeholder 4"/>
          <p:cNvSpPr>
            <a:spLocks noGrp="1"/>
          </p:cNvSpPr>
          <p:nvPr>
            <p:ph type="ftr" sz="quarter" idx="11"/>
          </p:nvPr>
        </p:nvSpPr>
        <p:spPr/>
        <p:txBody>
          <a:bodyPr/>
          <a:p>
            <a:endParaRPr altLang="en-US" lang="zh-CN"/>
          </a:p>
        </p:txBody>
      </p:sp>
      <p:sp>
        <p:nvSpPr>
          <p:cNvPr id="1048601"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28" name=""/>
        <p:cNvGrpSpPr/>
        <p:nvPr/>
      </p:nvGrpSpPr>
      <p:grpSpPr>
        <a:xfrm>
          <a:off x="0" y="0"/>
          <a:ext cx="0" cy="0"/>
          <a:chOff x="0" y="0"/>
          <a:chExt cx="0" cy="0"/>
        </a:xfrm>
      </p:grpSpPr>
      <p:sp>
        <p:nvSpPr>
          <p:cNvPr id="1048602" name="Title 1"/>
          <p:cNvSpPr>
            <a:spLocks noGrp="1"/>
          </p:cNvSpPr>
          <p:nvPr>
            <p:ph type="title"/>
          </p:nvPr>
        </p:nvSpPr>
        <p:spPr/>
        <p:txBody>
          <a:bodyPr/>
          <a:p>
            <a:r>
              <a:rPr altLang="zh-CN" lang="en-US" smtClean="0"/>
              <a:t>Click to edit Master title style</a:t>
            </a:r>
            <a:endParaRPr dirty="0" lang="en-US"/>
          </a:p>
        </p:txBody>
      </p:sp>
      <p:sp>
        <p:nvSpPr>
          <p:cNvPr id="1048603" name="Content Placeholder 2"/>
          <p:cNvSpPr>
            <a:spLocks noGrp="1"/>
          </p:cNvSpPr>
          <p:nvPr>
            <p:ph idx="1"/>
          </p:nvPr>
        </p:nvSpPr>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04"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5" name="Footer Placeholder 4"/>
          <p:cNvSpPr>
            <a:spLocks noGrp="1"/>
          </p:cNvSpPr>
          <p:nvPr>
            <p:ph type="ftr" sz="quarter" idx="11"/>
          </p:nvPr>
        </p:nvSpPr>
        <p:spPr/>
        <p:txBody>
          <a:bodyPr/>
          <a:p>
            <a:endParaRPr altLang="en-US" lang="zh-CN"/>
          </a:p>
        </p:txBody>
      </p:sp>
      <p:sp>
        <p:nvSpPr>
          <p:cNvPr id="1048606"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31" name=""/>
        <p:cNvGrpSpPr/>
        <p:nvPr/>
      </p:nvGrpSpPr>
      <p:grpSpPr>
        <a:xfrm>
          <a:off x="0" y="0"/>
          <a:ext cx="0" cy="0"/>
          <a:chOff x="0" y="0"/>
          <a:chExt cx="0" cy="0"/>
        </a:xfrm>
      </p:grpSpPr>
      <p:sp>
        <p:nvSpPr>
          <p:cNvPr id="1048618" name="Title 1"/>
          <p:cNvSpPr>
            <a:spLocks noGrp="1"/>
          </p:cNvSpPr>
          <p:nvPr>
            <p:ph type="title"/>
          </p:nvPr>
        </p:nvSpPr>
        <p:spPr>
          <a:xfrm>
            <a:off x="623888" y="1709739"/>
            <a:ext cx="7886700" cy="2852737"/>
          </a:xfrm>
        </p:spPr>
        <p:txBody>
          <a:bodyPr anchor="b"/>
          <a:lstStyle>
            <a:lvl1pPr>
              <a:defRPr sz="6000"/>
            </a:lvl1pPr>
          </a:lstStyle>
          <a:p>
            <a:r>
              <a:rPr altLang="zh-CN" lang="en-US" smtClean="0"/>
              <a:t>Click to edit Master title style</a:t>
            </a:r>
            <a:endParaRPr dirty="0" lang="en-US"/>
          </a:p>
        </p:txBody>
      </p:sp>
      <p:sp>
        <p:nvSpPr>
          <p:cNvPr id="1048619" name="Text Placeholder 2"/>
          <p:cNvSpPr>
            <a:spLocks noGrp="1"/>
          </p:cNvSpPr>
          <p:nvPr>
            <p:ph type="body" idx="1"/>
          </p:nvPr>
        </p:nvSpPr>
        <p:spPr>
          <a:xfrm>
            <a:off x="623888" y="4589464"/>
            <a:ext cx="7886700" cy="1500187"/>
          </a:xfrm>
        </p:spPr>
        <p:txBody>
          <a:bodyPr/>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altLang="zh-CN" lang="en-US" smtClean="0"/>
              <a:t>Click to edit Master text styles</a:t>
            </a:r>
          </a:p>
        </p:txBody>
      </p:sp>
      <p:sp>
        <p:nvSpPr>
          <p:cNvPr id="1048620"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21" name="Footer Placeholder 4"/>
          <p:cNvSpPr>
            <a:spLocks noGrp="1"/>
          </p:cNvSpPr>
          <p:nvPr>
            <p:ph type="ftr" sz="quarter" idx="11"/>
          </p:nvPr>
        </p:nvSpPr>
        <p:spPr/>
        <p:txBody>
          <a:bodyPr/>
          <a:p>
            <a:endParaRPr altLang="en-US" lang="zh-CN"/>
          </a:p>
        </p:txBody>
      </p:sp>
      <p:sp>
        <p:nvSpPr>
          <p:cNvPr id="1048622"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32" name=""/>
        <p:cNvGrpSpPr/>
        <p:nvPr/>
      </p:nvGrpSpPr>
      <p:grpSpPr>
        <a:xfrm>
          <a:off x="0" y="0"/>
          <a:ext cx="0" cy="0"/>
          <a:chOff x="0" y="0"/>
          <a:chExt cx="0" cy="0"/>
        </a:xfrm>
      </p:grpSpPr>
      <p:sp>
        <p:nvSpPr>
          <p:cNvPr id="1048623" name="Title 1"/>
          <p:cNvSpPr>
            <a:spLocks noGrp="1"/>
          </p:cNvSpPr>
          <p:nvPr>
            <p:ph type="title"/>
          </p:nvPr>
        </p:nvSpPr>
        <p:spPr/>
        <p:txBody>
          <a:bodyPr/>
          <a:p>
            <a:r>
              <a:rPr altLang="zh-CN" lang="en-US" smtClean="0"/>
              <a:t>Click to edit Master title style</a:t>
            </a:r>
            <a:endParaRPr dirty="0" lang="en-US"/>
          </a:p>
        </p:txBody>
      </p:sp>
      <p:sp>
        <p:nvSpPr>
          <p:cNvPr id="1048624" name="Content Placeholder 2"/>
          <p:cNvSpPr>
            <a:spLocks noGrp="1"/>
          </p:cNvSpPr>
          <p:nvPr>
            <p:ph sz="half" idx="1"/>
          </p:nvPr>
        </p:nvSpPr>
        <p:spPr>
          <a:xfrm>
            <a:off x="6286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5" name="Content Placeholder 3"/>
          <p:cNvSpPr>
            <a:spLocks noGrp="1"/>
          </p:cNvSpPr>
          <p:nvPr>
            <p:ph sz="half" idx="2"/>
          </p:nvPr>
        </p:nvSpPr>
        <p:spPr>
          <a:xfrm>
            <a:off x="46291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6"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27" name="Footer Placeholder 5"/>
          <p:cNvSpPr>
            <a:spLocks noGrp="1"/>
          </p:cNvSpPr>
          <p:nvPr>
            <p:ph type="ftr" sz="quarter" idx="11"/>
          </p:nvPr>
        </p:nvSpPr>
        <p:spPr/>
        <p:txBody>
          <a:bodyPr/>
          <a:p>
            <a:endParaRPr altLang="en-US" lang="zh-CN"/>
          </a:p>
        </p:txBody>
      </p:sp>
      <p:sp>
        <p:nvSpPr>
          <p:cNvPr id="1048628"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33" name=""/>
        <p:cNvGrpSpPr/>
        <p:nvPr/>
      </p:nvGrpSpPr>
      <p:grpSpPr>
        <a:xfrm>
          <a:off x="0" y="0"/>
          <a:ext cx="0" cy="0"/>
          <a:chOff x="0" y="0"/>
          <a:chExt cx="0" cy="0"/>
        </a:xfrm>
      </p:grpSpPr>
      <p:sp>
        <p:nvSpPr>
          <p:cNvPr id="1048629" name="Title 1"/>
          <p:cNvSpPr>
            <a:spLocks noGrp="1"/>
          </p:cNvSpPr>
          <p:nvPr>
            <p:ph type="title"/>
          </p:nvPr>
        </p:nvSpPr>
        <p:spPr>
          <a:xfrm>
            <a:off x="629841" y="365126"/>
            <a:ext cx="7886700" cy="1325563"/>
          </a:xfrm>
        </p:spPr>
        <p:txBody>
          <a:bodyPr/>
          <a:p>
            <a:r>
              <a:rPr altLang="zh-CN" lang="en-US" smtClean="0"/>
              <a:t>Click to edit Master title style</a:t>
            </a:r>
            <a:endParaRPr dirty="0" lang="en-US"/>
          </a:p>
        </p:txBody>
      </p:sp>
      <p:sp>
        <p:nvSpPr>
          <p:cNvPr id="1048630" name="Text Placeholder 2"/>
          <p:cNvSpPr>
            <a:spLocks noGrp="1"/>
          </p:cNvSpPr>
          <p:nvPr>
            <p:ph type="body" idx="1"/>
          </p:nvPr>
        </p:nvSpPr>
        <p:spPr>
          <a:xfrm>
            <a:off x="629842" y="1681163"/>
            <a:ext cx="3868340"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31" name="Content Placeholder 3"/>
          <p:cNvSpPr>
            <a:spLocks noGrp="1"/>
          </p:cNvSpPr>
          <p:nvPr>
            <p:ph sz="half" idx="2"/>
          </p:nvPr>
        </p:nvSpPr>
        <p:spPr>
          <a:xfrm>
            <a:off x="629842" y="2505075"/>
            <a:ext cx="3868340"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2" name="Text Placeholder 4"/>
          <p:cNvSpPr>
            <a:spLocks noGrp="1"/>
          </p:cNvSpPr>
          <p:nvPr>
            <p:ph type="body" sz="quarter" idx="3"/>
          </p:nvPr>
        </p:nvSpPr>
        <p:spPr>
          <a:xfrm>
            <a:off x="4629150" y="1681163"/>
            <a:ext cx="3887391"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33" name="Content Placeholder 5"/>
          <p:cNvSpPr>
            <a:spLocks noGrp="1"/>
          </p:cNvSpPr>
          <p:nvPr>
            <p:ph sz="quarter" idx="4"/>
          </p:nvPr>
        </p:nvSpPr>
        <p:spPr>
          <a:xfrm>
            <a:off x="4629150" y="2505075"/>
            <a:ext cx="3887391"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4" name="Date Placeholder 6"/>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5" name="Footer Placeholder 7"/>
          <p:cNvSpPr>
            <a:spLocks noGrp="1"/>
          </p:cNvSpPr>
          <p:nvPr>
            <p:ph type="ftr" sz="quarter" idx="11"/>
          </p:nvPr>
        </p:nvSpPr>
        <p:spPr/>
        <p:txBody>
          <a:bodyPr/>
          <a:p>
            <a:endParaRPr altLang="en-US" lang="zh-CN"/>
          </a:p>
        </p:txBody>
      </p:sp>
      <p:sp>
        <p:nvSpPr>
          <p:cNvPr id="1048636" name="Slide Number Placeholder 8"/>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26" name=""/>
        <p:cNvGrpSpPr/>
        <p:nvPr/>
      </p:nvGrpSpPr>
      <p:grpSpPr>
        <a:xfrm>
          <a:off x="0" y="0"/>
          <a:ext cx="0" cy="0"/>
          <a:chOff x="0" y="0"/>
          <a:chExt cx="0" cy="0"/>
        </a:xfrm>
      </p:grpSpPr>
      <p:sp>
        <p:nvSpPr>
          <p:cNvPr id="1048593" name="Title 1"/>
          <p:cNvSpPr>
            <a:spLocks noGrp="1"/>
          </p:cNvSpPr>
          <p:nvPr>
            <p:ph type="title"/>
          </p:nvPr>
        </p:nvSpPr>
        <p:spPr/>
        <p:txBody>
          <a:bodyPr/>
          <a:p>
            <a:r>
              <a:rPr altLang="zh-CN" lang="en-US" smtClean="0"/>
              <a:t>Click to edit Master title style</a:t>
            </a:r>
            <a:endParaRPr dirty="0" lang="en-US"/>
          </a:p>
        </p:txBody>
      </p:sp>
      <p:sp>
        <p:nvSpPr>
          <p:cNvPr id="1048594" name="Date Placeholder 2"/>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95" name="Footer Placeholder 3"/>
          <p:cNvSpPr>
            <a:spLocks noGrp="1"/>
          </p:cNvSpPr>
          <p:nvPr>
            <p:ph type="ftr" sz="quarter" idx="11"/>
          </p:nvPr>
        </p:nvSpPr>
        <p:spPr/>
        <p:txBody>
          <a:bodyPr/>
          <a:p>
            <a:endParaRPr altLang="en-US" lang="zh-CN"/>
          </a:p>
        </p:txBody>
      </p:sp>
      <p:sp>
        <p:nvSpPr>
          <p:cNvPr id="1048596" name="Slide Number Placeholder 4"/>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19" name=""/>
        <p:cNvGrpSpPr/>
        <p:nvPr/>
      </p:nvGrpSpPr>
      <p:grpSpPr>
        <a:xfrm>
          <a:off x="0" y="0"/>
          <a:ext cx="0" cy="0"/>
          <a:chOff x="0" y="0"/>
          <a:chExt cx="0" cy="0"/>
        </a:xfrm>
      </p:grpSpPr>
      <p:sp>
        <p:nvSpPr>
          <p:cNvPr id="1048581" name="Date Placeholder 1"/>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82" name="Footer Placeholder 2"/>
          <p:cNvSpPr>
            <a:spLocks noGrp="1"/>
          </p:cNvSpPr>
          <p:nvPr>
            <p:ph type="ftr" sz="quarter" idx="11"/>
          </p:nvPr>
        </p:nvSpPr>
        <p:spPr/>
        <p:txBody>
          <a:bodyPr/>
          <a:p>
            <a:endParaRPr altLang="en-US" lang="zh-CN"/>
          </a:p>
        </p:txBody>
      </p:sp>
      <p:sp>
        <p:nvSpPr>
          <p:cNvPr id="1048583" name="Slide Number Placeholder 3"/>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34" name=""/>
        <p:cNvGrpSpPr/>
        <p:nvPr/>
      </p:nvGrpSpPr>
      <p:grpSpPr>
        <a:xfrm>
          <a:off x="0" y="0"/>
          <a:ext cx="0" cy="0"/>
          <a:chOff x="0" y="0"/>
          <a:chExt cx="0" cy="0"/>
        </a:xfrm>
      </p:grpSpPr>
      <p:sp>
        <p:nvSpPr>
          <p:cNvPr id="1048637"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38"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9"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40"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41" name="Footer Placeholder 5"/>
          <p:cNvSpPr>
            <a:spLocks noGrp="1"/>
          </p:cNvSpPr>
          <p:nvPr>
            <p:ph type="ftr" sz="quarter" idx="11"/>
          </p:nvPr>
        </p:nvSpPr>
        <p:spPr/>
        <p:txBody>
          <a:bodyPr/>
          <a:p>
            <a:endParaRPr altLang="en-US" lang="zh-CN"/>
          </a:p>
        </p:txBody>
      </p:sp>
      <p:sp>
        <p:nvSpPr>
          <p:cNvPr id="1048642"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29" name=""/>
        <p:cNvGrpSpPr/>
        <p:nvPr/>
      </p:nvGrpSpPr>
      <p:grpSpPr>
        <a:xfrm>
          <a:off x="0" y="0"/>
          <a:ext cx="0" cy="0"/>
          <a:chOff x="0" y="0"/>
          <a:chExt cx="0" cy="0"/>
        </a:xfrm>
      </p:grpSpPr>
      <p:sp>
        <p:nvSpPr>
          <p:cNvPr id="1048607"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08" name="Picture Placeholder 2"/>
          <p:cNvSpPr>
            <a:spLocks noChangeAspect="1" noGrp="1"/>
          </p:cNvSpPr>
          <p:nvPr>
            <p:ph type="pic" idx="1"/>
          </p:nvPr>
        </p:nvSpPr>
        <p:spPr>
          <a:xfrm>
            <a:off x="3887391" y="987426"/>
            <a:ext cx="4629150" cy="4873625"/>
          </a:xfrm>
        </p:spPr>
        <p:txBody>
          <a:bodyPr anchor="t"/>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altLang="zh-CN" lang="en-US" smtClean="0"/>
              <a:t>Click icon to add picture</a:t>
            </a:r>
            <a:endParaRPr dirty="0" lang="en-US"/>
          </a:p>
        </p:txBody>
      </p:sp>
      <p:sp>
        <p:nvSpPr>
          <p:cNvPr id="1048609"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10"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1" name="Footer Placeholder 5"/>
          <p:cNvSpPr>
            <a:spLocks noGrp="1"/>
          </p:cNvSpPr>
          <p:nvPr>
            <p:ph type="ftr" sz="quarter" idx="11"/>
          </p:nvPr>
        </p:nvSpPr>
        <p:spPr/>
        <p:txBody>
          <a:bodyPr/>
          <a:p>
            <a:endParaRPr altLang="en-US" lang="zh-CN"/>
          </a:p>
        </p:txBody>
      </p:sp>
      <p:sp>
        <p:nvSpPr>
          <p:cNvPr id="1048612"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7"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p:spPr>
        <p:txBody>
          <a:bodyPr anchor="ctr" bIns="45720" lIns="91440" rIns="91440" rtlCol="0" tIns="45720" vert="horz">
            <a:normAutofit/>
          </a:bodyPr>
          <a:p>
            <a:r>
              <a:rPr altLang="zh-CN" lang="en-US" smtClean="0"/>
              <a:t>Click to edit Master title style</a:t>
            </a:r>
            <a:endParaRPr dirty="0" lang="en-US"/>
          </a:p>
        </p:txBody>
      </p:sp>
      <p:sp>
        <p:nvSpPr>
          <p:cNvPr id="1048577" name="Text Placeholder 2"/>
          <p:cNvSpPr>
            <a:spLocks noGrp="1"/>
          </p:cNvSpPr>
          <p:nvPr>
            <p:ph type="body" idx="1"/>
          </p:nvPr>
        </p:nvSpPr>
        <p:spPr>
          <a:xfrm>
            <a:off x="628650" y="1825625"/>
            <a:ext cx="7886700" cy="4351338"/>
          </a:xfrm>
          <a:prstGeom prst="rect"/>
        </p:spPr>
        <p:txBody>
          <a:bodyPr bIns="45720" lIns="91440" rIns="91440" rtlCol="0" tIns="45720" vert="horz">
            <a:normAutofit/>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78" name="Date Placeholder 3"/>
          <p:cNvSpPr>
            <a:spLocks noGrp="1"/>
          </p:cNvSpPr>
          <p:nvPr>
            <p:ph type="dt" sz="half" idx="2"/>
          </p:nvPr>
        </p:nvSpPr>
        <p:spPr>
          <a:xfrm>
            <a:off x="628650" y="6356351"/>
            <a:ext cx="2057400" cy="365125"/>
          </a:xfrm>
          <a:prstGeom prst="rect"/>
        </p:spPr>
        <p:txBody>
          <a:bodyPr anchor="ctr" bIns="45720" lIns="91440" rIns="91440" rtlCol="0" tIns="45720" vert="horz"/>
          <a:lstStyle>
            <a:lvl1pPr algn="l">
              <a:defRPr sz="1200">
                <a:solidFill>
                  <a:schemeClr val="tx1">
                    <a:tint val="75000"/>
                  </a:schemeClr>
                </a:solidFill>
              </a:defRPr>
            </a:lvl1pPr>
          </a:lstStyle>
          <a:p>
            <a:fld id="{70BC1078-46ED-40F9-8930-935BAD7C2B02}" type="datetimeFigureOut">
              <a:rPr altLang="en-US" lang="zh-CN" smtClean="0"/>
              <a:t>2015/5/12</a:t>
            </a:fld>
            <a:endParaRPr altLang="en-US" lang="zh-CN"/>
          </a:p>
        </p:txBody>
      </p:sp>
      <p:sp>
        <p:nvSpPr>
          <p:cNvPr id="1048579" name="Footer Placeholder 4"/>
          <p:cNvSpPr>
            <a:spLocks noGrp="1"/>
          </p:cNvSpPr>
          <p:nvPr>
            <p:ph type="ftr" sz="quarter" idx="3"/>
          </p:nvPr>
        </p:nvSpPr>
        <p:spPr>
          <a:xfrm>
            <a:off x="3028950" y="6356351"/>
            <a:ext cx="3086100" cy="365125"/>
          </a:xfrm>
          <a:prstGeom prst="rect"/>
        </p:spPr>
        <p:txBody>
          <a:bodyPr anchor="ctr" bIns="45720" lIns="91440" rIns="91440" rtlCol="0" tIns="45720" vert="horz"/>
          <a:lstStyle>
            <a:lvl1pPr algn="ctr">
              <a:defRPr sz="1200">
                <a:solidFill>
                  <a:schemeClr val="tx1">
                    <a:tint val="75000"/>
                  </a:schemeClr>
                </a:solidFill>
              </a:defRPr>
            </a:lvl1pPr>
          </a:lstStyle>
          <a:p>
            <a:endParaRPr altLang="en-US" lang="zh-CN"/>
          </a:p>
        </p:txBody>
      </p:sp>
      <p:sp>
        <p:nvSpPr>
          <p:cNvPr id="1048580" name="Slide Number Placeholder 5"/>
          <p:cNvSpPr>
            <a:spLocks noGrp="1"/>
          </p:cNvSpPr>
          <p:nvPr>
            <p:ph type="sldNum" sz="quarter" idx="4"/>
          </p:nvPr>
        </p:nvSpPr>
        <p:spPr>
          <a:xfrm>
            <a:off x="6457950" y="6356351"/>
            <a:ext cx="2057400" cy="365125"/>
          </a:xfrm>
          <a:prstGeom prst="rect"/>
        </p:spPr>
        <p:txBody>
          <a:bodyPr anchor="ctr" bIns="45720" lIns="91440" rIns="91440" rtlCol="0" tIns="45720" vert="horz"/>
          <a:lstStyle>
            <a:lvl1pPr algn="r">
              <a:defRPr sz="1200">
                <a:solidFill>
                  <a:schemeClr val="tx1">
                    <a:tint val="75000"/>
                  </a:schemeClr>
                </a:solidFill>
              </a:defRPr>
            </a:lvl1pPr>
          </a:lstStyle>
          <a:p>
            <a:fld id="{D5B52ADC-5BFA-4FBD-BEE2-16096B7F4166}" type="slidenum">
              <a:rPr altLang="en-US" lang="zh-CN" smtClean="0"/>
              <a:t>‹#›</a:t>
            </a:fld>
            <a:endParaRPr altLang="en-US" lang="zh-CN"/>
          </a:p>
        </p:txBody>
      </p:sp>
    </p:spTree>
  </p:cSld>
  <p:clrMap accent1="accent1" accent2="accent2" accent3="accent3" accent4="accent4" accent5="accent5" accent6="accent6" bg1="lt1" bg2="lt2" tx1="dk1" tx2="dk2"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0" name=""/>
        <p:cNvGrpSpPr/>
        <p:nvPr/>
      </p:nvGrpSpPr>
      <p:grpSpPr>
        <a:xfrm>
          <a:off x="0" y="0"/>
          <a:ext cx="0" cy="0"/>
          <a:chOff x="0" y="0"/>
          <a:chExt cx="0" cy="0"/>
        </a:xfrm>
      </p:grpSpPr>
      <p:sp>
        <p:nvSpPr>
          <p:cNvPr id="1048584" name=""/>
          <p:cNvSpPr txBox="1"/>
          <p:nvPr/>
        </p:nvSpPr>
        <p:spPr>
          <a:xfrm>
            <a:off x="492744" y="744034"/>
            <a:ext cx="8158510" cy="4917439"/>
          </a:xfrm>
          <a:prstGeom prst="rect"/>
        </p:spPr>
        <p:txBody>
          <a:bodyPr rtlCol="0" wrap="square">
            <a:spAutoFit/>
          </a:bodyPr>
          <a:p>
            <a:r>
              <a:rPr b="1" sz="3200" lang="en-IN">
                <a:solidFill>
                  <a:srgbClr val="000000"/>
                </a:solidFill>
              </a:rPr>
              <a:t>The Factories Act, 1948 (Act No. 63 of 1948), as amended by the Factories (Amendment) Act, 1987  served to assist in formulating national policies in India with respect to occupational safety and health in factories and docks in India. </a:t>
            </a:r>
            <a:endParaRPr b="1" sz="3200" lang="en-IN">
              <a:solidFill>
                <a:srgbClr val="000000"/>
              </a:solidFill>
            </a:endParaRPr>
          </a:p>
          <a:p>
            <a:endParaRPr b="1" sz="3200" lang="en-IN">
              <a:solidFill>
                <a:srgbClr val="000000"/>
              </a:solidFill>
            </a:endParaRPr>
          </a:p>
          <a:p>
            <a:r>
              <a:rPr b="1" sz="3200" lang="en-IN">
                <a:solidFill>
                  <a:srgbClr val="000000"/>
                </a:solidFill>
              </a:rPr>
              <a:t>It dealt with various problems concerning safety, health, efficiency and well-being of the persons at work places.</a:t>
            </a:r>
            <a:r>
              <a:rPr sz="2800" lang="en-IN">
                <a:solidFill>
                  <a:srgbClr val="000000"/>
                </a:solidFill>
              </a:rPr>
              <a:t> </a:t>
            </a:r>
            <a:endParaRPr sz="2800" lang="en-IN">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1" name=""/>
        <p:cNvGrpSpPr/>
        <p:nvPr/>
      </p:nvGrpSpPr>
      <p:grpSpPr>
        <a:xfrm>
          <a:off x="0" y="0"/>
          <a:ext cx="0" cy="0"/>
          <a:chOff x="0" y="0"/>
          <a:chExt cx="0" cy="0"/>
        </a:xfrm>
      </p:grpSpPr>
      <p:sp>
        <p:nvSpPr>
          <p:cNvPr id="1048585" name=""/>
          <p:cNvSpPr txBox="1"/>
          <p:nvPr/>
        </p:nvSpPr>
        <p:spPr>
          <a:xfrm rot="21600000">
            <a:off x="684590" y="1733298"/>
            <a:ext cx="7774821" cy="2987040"/>
          </a:xfrm>
          <a:prstGeom prst="rect"/>
        </p:spPr>
        <p:txBody>
          <a:bodyPr rtlCol="0" wrap="square">
            <a:spAutoFit/>
          </a:bodyPr>
          <a:p>
            <a:r>
              <a:rPr b="1" sz="3200" lang="en-IN">
                <a:solidFill>
                  <a:srgbClr val="000000"/>
                </a:solidFill>
              </a:rPr>
              <a:t>The Act is administered by the Ministry of Labour and Employment in India through its Directorate General Factory Advice Service &amp; Labour Institutes (DGFASLI) and by the State Governments through their factory inspectorates</a:t>
            </a:r>
            <a:endParaRPr b="1" sz="3200" lang="en-IN">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22" name=""/>
        <p:cNvGrpSpPr/>
        <p:nvPr/>
      </p:nvGrpSpPr>
      <p:grpSpPr>
        <a:xfrm>
          <a:off x="0" y="0"/>
          <a:ext cx="0" cy="0"/>
          <a:chOff x="0" y="0"/>
          <a:chExt cx="0" cy="0"/>
        </a:xfrm>
      </p:grpSpPr>
      <p:sp>
        <p:nvSpPr>
          <p:cNvPr id="1048586" name=""/>
          <p:cNvSpPr txBox="1"/>
          <p:nvPr/>
        </p:nvSpPr>
        <p:spPr>
          <a:xfrm>
            <a:off x="777150" y="2404212"/>
            <a:ext cx="7190313" cy="2504440"/>
          </a:xfrm>
          <a:prstGeom prst="rect"/>
        </p:spPr>
        <p:txBody>
          <a:bodyPr rtlCol="0" wrap="square">
            <a:spAutoFit/>
          </a:bodyPr>
          <a:p>
            <a:r>
              <a:rPr b="1" sz="3200" lang="en-IN">
                <a:solidFill>
                  <a:srgbClr val="000000"/>
                </a:solidFill>
              </a:rPr>
              <a:t>DGFASLI advises the Central and State Governments on administration of the Factories Act and coordinating the factory inspection services in the States.</a:t>
            </a:r>
            <a:endParaRPr b="1" sz="3200" lang="en-IN">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23" name=""/>
        <p:cNvGrpSpPr/>
        <p:nvPr/>
      </p:nvGrpSpPr>
      <p:grpSpPr>
        <a:xfrm>
          <a:off x="0" y="0"/>
          <a:ext cx="0" cy="0"/>
          <a:chOff x="0" y="0"/>
          <a:chExt cx="0" cy="0"/>
        </a:xfrm>
      </p:grpSpPr>
      <p:sp>
        <p:nvSpPr>
          <p:cNvPr id="1048587" name=""/>
          <p:cNvSpPr txBox="1"/>
          <p:nvPr/>
        </p:nvSpPr>
        <p:spPr>
          <a:xfrm>
            <a:off x="852635" y="1745673"/>
            <a:ext cx="7438729" cy="3952240"/>
          </a:xfrm>
          <a:prstGeom prst="rect"/>
        </p:spPr>
        <p:txBody>
          <a:bodyPr rtlCol="0" wrap="square">
            <a:spAutoFit/>
          </a:bodyPr>
          <a:p>
            <a:r>
              <a:rPr b="1" sz="3200" lang="en-IN">
                <a:solidFill>
                  <a:srgbClr val="000000"/>
                </a:solidFill>
              </a:rPr>
              <a:t>The Act is applicable to any factory using power &amp; employing 10 or more workers and if not using power, employing 20 or more workers on any day of the preceding twelve months, and in any part of which a manufacturing process is being carried on with the aid of power,</a:t>
            </a:r>
            <a:endParaRPr b="1" sz="3200" lang="en-IN">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24" name=""/>
        <p:cNvGrpSpPr/>
        <p:nvPr/>
      </p:nvGrpSpPr>
      <p:grpSpPr>
        <a:xfrm>
          <a:off x="0" y="0"/>
          <a:ext cx="0" cy="0"/>
          <a:chOff x="0" y="0"/>
          <a:chExt cx="0" cy="0"/>
        </a:xfrm>
      </p:grpSpPr>
      <p:sp>
        <p:nvSpPr>
          <p:cNvPr id="1048649" name=""/>
          <p:cNvSpPr txBox="1"/>
          <p:nvPr/>
        </p:nvSpPr>
        <p:spPr>
          <a:xfrm>
            <a:off x="535565" y="1654093"/>
            <a:ext cx="8148133" cy="3025140"/>
          </a:xfrm>
          <a:prstGeom prst="rect"/>
        </p:spPr>
        <p:txBody>
          <a:bodyPr rtlCol="0" wrap="square">
            <a:spAutoFit/>
          </a:bodyPr>
          <a:p>
            <a:r>
              <a:rPr sz="2800" lang="en-IN">
                <a:solidFill>
                  <a:srgbClr val="000000"/>
                </a:solidFill>
              </a:rPr>
              <a:t>History of the Act
The Factories Act, 1881- The first Indian factories Act was enacted in 1881(15th of 1881). This Act ma
Read more at Legal Bites © Reserved: https://www.legalbites.in/factories-act-1948</a:t>
            </a:r>
            <a:endParaRPr sz="2800" lang="en-IN">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7" name=""/>
        <p:cNvGrpSpPr/>
        <p:nvPr/>
      </p:nvGrpSpPr>
      <p:grpSpPr>
        <a:xfrm>
          <a:off x="0" y="0"/>
          <a:ext cx="0" cy="0"/>
          <a:chOff x="0" y="0"/>
          <a:chExt cx="0" cy="0"/>
        </a:xfrm>
      </p:grpSpPr>
      <p:sp>
        <p:nvSpPr>
          <p:cNvPr id="1048652" name=""/>
          <p:cNvSpPr txBox="1"/>
          <p:nvPr/>
        </p:nvSpPr>
        <p:spPr>
          <a:xfrm>
            <a:off x="899968" y="1946148"/>
            <a:ext cx="7344064" cy="3863340"/>
          </a:xfrm>
          <a:prstGeom prst="rect"/>
        </p:spPr>
        <p:txBody>
          <a:bodyPr rtlCol="0" wrap="square">
            <a:spAutoFit/>
          </a:bodyPr>
          <a:p>
            <a:r>
              <a:rPr sz="2800" lang="en-IN">
                <a:solidFill>
                  <a:srgbClr val="000000"/>
                </a:solidFill>
              </a:rPr>
              <a:t>The Factories Act, 1891- Due to deficiency and loophole in the 1881 Act, it led to continuous trouble made by the employers. The commission in 1884 considered the queries made by the employers. Then the Indian Factories Act, 1891 was enacted.
Read more at Legal Bites © Reserved: https://www.legalbites.in/factories-act-1948</a:t>
            </a:r>
            <a:endParaRPr sz="2800" lang="en-IN">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8"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Them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WPS Office</Application>
  <ScaleCrop>0</ScaleCrop>
  <LinksUpToDate>0</LinksUpToDate>
  <AppVersion>15.0000</AppVersion>
</Properties>
</file>

<file path=docProps/core.xml><?xml version="1.0" encoding="utf-8"?>
<cp:coreProperties xmlns:cp="http://schemas.openxmlformats.org/package/2006/metadata/core-properties" xmlns:dc="http://purl.org/dc/elements/1.1/" xmlns:dcterms="http://purl.org/dc/terms/" xmlns:xsi="http://www.w3.org/2001/XMLSchema-instance">
  <dc:creator>Redmi Note 5 Pro</dc:creator>
  <dcterms:created xsi:type="dcterms:W3CDTF">2015-05-10T02:30:45Z</dcterms:created>
  <dcterms:modified xsi:type="dcterms:W3CDTF">2020-09-28T10:11:21Z</dcterms:modified>
</cp:coreProperties>
</file>