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9" r:id="rId5"/>
    <p:sldId id="257" r:id="rId6"/>
    <p:sldId id="270" r:id="rId7"/>
    <p:sldId id="258" r:id="rId8"/>
    <p:sldId id="259" r:id="rId9"/>
    <p:sldId id="271" r:id="rId10"/>
    <p:sldId id="260" r:id="rId11"/>
    <p:sldId id="272" r:id="rId12"/>
    <p:sldId id="262" r:id="rId13"/>
    <p:sldId id="273" r:id="rId14"/>
    <p:sldId id="263" r:id="rId15"/>
    <p:sldId id="264" r:id="rId16"/>
    <p:sldId id="26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active_dy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ller_printing_on_textiles" TargetMode="External"/><Relationship Id="rId2" Type="http://schemas.openxmlformats.org/officeDocument/2006/relationships/hyperlink" Target="https://en.wikipedia.org/wiki/Block_print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Screen_print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inishing_(textiles)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 Fabric Finish?&#10; A fabric finish is applied to a fabric once it&#10;has been made to improve its appearance,&#10;feel 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391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Mercerising</a:t>
            </a:r>
            <a:endParaRPr lang="en-US" sz="3200" i="1" dirty="0" smtClean="0"/>
          </a:p>
          <a:p>
            <a:r>
              <a:rPr lang="en-US" sz="3200" dirty="0" smtClean="0"/>
              <a:t>A further possibility is mercerizing, during which the fabric is treated with a caustic soda solution to cause swelling of the </a:t>
            </a:r>
            <a:r>
              <a:rPr lang="en-US" sz="3200" dirty="0" err="1" smtClean="0"/>
              <a:t>fibres</a:t>
            </a:r>
            <a:r>
              <a:rPr lang="en-US" sz="3200" dirty="0" smtClean="0"/>
              <a:t>. This results in improved luster, strength, and dye affinity. Cotton is mercerized under tension, and all alkali must be washed out before the tension .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Mercerizing – Welcome to Brugman Hol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Mercerizing – Welcome to Brugman Hol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Chainless Merceriser Range - Fabric Feeding, Lye Impregnator, Tension  Controlled Drive, Washing, Stabiliser, Liquor Circulation, Tension  Controlled Drive, Wet on Wet Mercising, Auto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2842"/>
            <a:ext cx="7772399" cy="583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Dyeing</a:t>
            </a:r>
            <a:endParaRPr lang="en-US" sz="2800" i="1" dirty="0" smtClean="0"/>
          </a:p>
          <a:p>
            <a:r>
              <a:rPr lang="en-US" sz="2800" dirty="0" smtClean="0"/>
              <a:t>Cotton is an absorbent </a:t>
            </a:r>
            <a:r>
              <a:rPr lang="en-US" sz="2800" dirty="0" err="1" smtClean="0"/>
              <a:t>fibre</a:t>
            </a:r>
            <a:r>
              <a:rPr lang="en-US" sz="2800" dirty="0" smtClean="0"/>
              <a:t> which responds readily to </a:t>
            </a:r>
            <a:r>
              <a:rPr lang="en-US" sz="2800" dirty="0" err="1" smtClean="0"/>
              <a:t>colouration</a:t>
            </a:r>
            <a:r>
              <a:rPr lang="en-US" sz="2800" dirty="0" smtClean="0"/>
              <a:t> processes. Dyeing is commonly carried out with an anionic direct dye by completely immersing the fabric (or yarn) in an aqueous </a:t>
            </a:r>
            <a:r>
              <a:rPr lang="en-US" sz="2800" dirty="0" err="1" smtClean="0"/>
              <a:t>dyebath</a:t>
            </a:r>
            <a:r>
              <a:rPr lang="en-US" sz="2800" dirty="0" smtClean="0"/>
              <a:t> according to a prescribed procedure. For improved fastness to washing, rubbing, and light, other dyes such as vats and </a:t>
            </a:r>
            <a:r>
              <a:rPr lang="en-US" sz="2800" dirty="0" err="1" smtClean="0">
                <a:hlinkClick r:id="rId2" tooltip="Reactive dye"/>
              </a:rPr>
              <a:t>reactives</a:t>
            </a:r>
            <a:r>
              <a:rPr lang="en-US" sz="2800" dirty="0" smtClean="0"/>
              <a:t> are commonly used.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Basics of knitting PROCESSING OF KNITTED FABRIC - Knitting Views Bangl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Basics of knitting PROCESSING OF KNITTED FABRIC - Knitting Views Bangl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Textile Dye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ROLE OF SALT IN TEXTILE CHEMICAL PROCESSING TREATMENT - BIT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ROLE OF SALT IN TEXTILE CHEMICAL PROCESSING TREATMENT - BIT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AutoShape 12" descr="US: Nike backs waterless fabric dyeing process | Apparel Industry News |  just-sty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AutoShape 14" descr="Textile Dye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0" name="Picture 16" descr="Textile dyeing process | Process flow chart, Textile dyeing, Process f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533400"/>
            <a:ext cx="8490857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9727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Printing</a:t>
            </a:r>
            <a:endParaRPr lang="en-US" sz="3200" i="1" dirty="0" smtClean="0"/>
          </a:p>
          <a:p>
            <a:r>
              <a:rPr lang="en-US" sz="3200" dirty="0" smtClean="0"/>
              <a:t>Printing is the application of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in the form of a paste or ink to the surface of a fabric, in a predetermined pattern. It may be considered as </a:t>
            </a:r>
            <a:r>
              <a:rPr lang="en-US" sz="3200" dirty="0" err="1" smtClean="0"/>
              <a:t>localised</a:t>
            </a:r>
            <a:r>
              <a:rPr lang="en-US" sz="3200" dirty="0" smtClean="0"/>
              <a:t> dyeing. Printing designs on to already dyed fabric is also possible. The common processes are </a:t>
            </a:r>
            <a:r>
              <a:rPr lang="en-US" sz="3200" dirty="0" smtClean="0">
                <a:hlinkClick r:id="rId2" tooltip="Sanforization"/>
              </a:rPr>
              <a:t>block printing</a:t>
            </a:r>
            <a:r>
              <a:rPr lang="en-US" sz="3200" dirty="0" smtClean="0"/>
              <a:t>, </a:t>
            </a:r>
            <a:r>
              <a:rPr lang="en-US" sz="3200" u="sng" dirty="0" smtClean="0">
                <a:hlinkClick r:id="rId3"/>
              </a:rPr>
              <a:t>roller printing</a:t>
            </a:r>
            <a:r>
              <a:rPr lang="en-US" sz="3200" dirty="0" smtClean="0"/>
              <a:t> and </a:t>
            </a:r>
            <a:r>
              <a:rPr lang="en-US" sz="3200" dirty="0" smtClean="0">
                <a:hlinkClick r:id="rId4" tooltip="Screen printing"/>
              </a:rPr>
              <a:t>screen printing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igital Textile Printing Machine Market by Process 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igital Textile Printing Machine Market by Process 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Digital Textile Printing – a revolutionary transformation compared to  conventional Inkjet prin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26" y="762000"/>
            <a:ext cx="739877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Textile Printing Methods that Every Designer Should Know: A Fabric Series -  Fashion Angel Warr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sist printing | textile industry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315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Textile printi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Thank You Fram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Thank You Fram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Thank You PNG Images, Free Transparent Thank You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Thank You Slide HD Stock Imag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0" name="Picture 12" descr="Collection of Thank You Slides &amp; Presentation Thank You | SlideUpLi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264398" cy="533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886200" y="4648200"/>
            <a:ext cx="4114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Presented by</a:t>
            </a:r>
          </a:p>
          <a:p>
            <a:pPr algn="ctr"/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Deepa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ilawar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 Provide aesthetic value&#10; Soften fabric or change the hand&#10; Adds to durability&#10; Adds to comfort&#10; Provide safety&#10; Im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543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746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Singeing</a:t>
            </a:r>
            <a:endParaRPr lang="en-US" sz="3200" i="1" dirty="0" smtClean="0"/>
          </a:p>
          <a:p>
            <a:endParaRPr lang="en-US" sz="3200" dirty="0" smtClean="0"/>
          </a:p>
          <a:p>
            <a:r>
              <a:rPr lang="en-US" sz="3200" dirty="0" smtClean="0"/>
              <a:t>Singeing is designed to burn off the surface </a:t>
            </a:r>
            <a:r>
              <a:rPr lang="en-US" sz="3200" dirty="0" err="1" smtClean="0"/>
              <a:t>fibres</a:t>
            </a:r>
            <a:r>
              <a:rPr lang="en-US" sz="3200" dirty="0" smtClean="0"/>
              <a:t> from the fabric to produce smoothness. The fabric passes over brushes to raise the </a:t>
            </a:r>
            <a:r>
              <a:rPr lang="en-US" sz="3200" dirty="0" err="1" smtClean="0"/>
              <a:t>fibres</a:t>
            </a:r>
            <a:r>
              <a:rPr lang="en-US" sz="3200" dirty="0" smtClean="0"/>
              <a:t>, then passes over a plate heated by gas flames.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ingeing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119514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1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Desizing</a:t>
            </a:r>
            <a:endParaRPr lang="en-US" sz="3200" i="1" dirty="0" smtClean="0"/>
          </a:p>
          <a:p>
            <a:endParaRPr lang="en-US" sz="3200" dirty="0" smtClean="0"/>
          </a:p>
          <a:p>
            <a:r>
              <a:rPr lang="en-US" sz="3200" dirty="0" smtClean="0"/>
              <a:t>Depending on the size that has been used, the cloth may be steeped in a dilute acid and then rinsed, or enzymes may be used to break down the size.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ingeing and Desizing Process in Textile Industry - Textile Lea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685800"/>
            <a:ext cx="746910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Scouring</a:t>
            </a:r>
            <a:endParaRPr lang="en-US" sz="2800" i="1" dirty="0" smtClean="0"/>
          </a:p>
          <a:p>
            <a:endParaRPr lang="en-US" sz="2800" dirty="0" smtClean="0"/>
          </a:p>
          <a:p>
            <a:r>
              <a:rPr lang="en-US" sz="2800" dirty="0" smtClean="0"/>
              <a:t>Scouring is a chemical washing process carried out on cotton fabric to remove natural wax and non-fibrous impurities (e.g. the remains of seed fragments) from the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and any adventitious oil, soiling or dirt.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Bleaching</a:t>
            </a:r>
            <a:endParaRPr lang="en-US" sz="3200" i="1" dirty="0" smtClean="0"/>
          </a:p>
          <a:p>
            <a:r>
              <a:rPr lang="en-US" sz="3200" dirty="0" smtClean="0"/>
              <a:t>Bleaching improves whiteness by removing natural coloration and remaining trace impurities from the cotton; the degree of bleaching necessary is determined by the required whiteness and absorbency. However, for white bed </a:t>
            </a:r>
            <a:r>
              <a:rPr lang="en-US" sz="3200" dirty="0" err="1" smtClean="0"/>
              <a:t>sheetings</a:t>
            </a:r>
            <a:r>
              <a:rPr lang="en-US" sz="3200" dirty="0" smtClean="0"/>
              <a:t> and medical applications, the highest levels of whiteness and absorbency are essential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2"/>
              </a:rPr>
              <a:t>[8]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d Animation. Stain Removal And Fabric Bleaching Process. Stock Video -  Video of fiber, macro: 133496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565828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330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11</cp:revision>
  <dcterms:created xsi:type="dcterms:W3CDTF">2006-08-16T00:00:00Z</dcterms:created>
  <dcterms:modified xsi:type="dcterms:W3CDTF">2021-05-14T18:15:53Z</dcterms:modified>
</cp:coreProperties>
</file>