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7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DBE13-F92E-45CC-BE9C-3971FA74DF5E}" type="datetimeFigureOut">
              <a:rPr lang="en-US" smtClean="0"/>
              <a:pPr/>
              <a:t>12/9/2022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8C724-E413-4E49-AA5D-06749C99215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Unit –II</a:t>
            </a:r>
            <a:br>
              <a:rPr lang="en-US" dirty="0" smtClean="0"/>
            </a:br>
            <a:r>
              <a:rPr lang="en-US" dirty="0" smtClean="0"/>
              <a:t>Basic concepts in sociology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 sociology there are many different basic concepts. i.e.  </a:t>
            </a:r>
          </a:p>
          <a:p>
            <a:r>
              <a:rPr lang="en-US" dirty="0" smtClean="0">
                <a:solidFill>
                  <a:srgbClr val="00B0F0"/>
                </a:solidFill>
              </a:rPr>
              <a:t>In this unit we will discuss on,</a:t>
            </a: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A) Social Structure</a:t>
            </a: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B) Norms and Values</a:t>
            </a: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C) Statues and Role </a:t>
            </a: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D) Functions &amp; Dysfunctions</a:t>
            </a: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E) Groups and Sub-Groups. </a:t>
            </a:r>
          </a:p>
          <a:p>
            <a:pPr>
              <a:buNone/>
            </a:pPr>
            <a:r>
              <a:rPr lang="en-US" dirty="0" smtClean="0">
                <a:solidFill>
                  <a:srgbClr val="00B050"/>
                </a:solidFill>
              </a:rPr>
              <a:t>F) Social Institution.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/>
              <a:t>Social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6096000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200000"/>
              </a:lnSpc>
            </a:pPr>
            <a:r>
              <a:rPr lang="en-US" dirty="0" smtClean="0">
                <a:solidFill>
                  <a:srgbClr val="7030A0"/>
                </a:solidFill>
              </a:rPr>
              <a:t>The term social structure firstly introduced by </a:t>
            </a:r>
            <a:r>
              <a:rPr lang="en-US" dirty="0" smtClean="0">
                <a:solidFill>
                  <a:srgbClr val="FF0000"/>
                </a:solidFill>
              </a:rPr>
              <a:t>Herbert Spencer </a:t>
            </a:r>
            <a:r>
              <a:rPr lang="en-US" dirty="0" smtClean="0">
                <a:solidFill>
                  <a:srgbClr val="7030A0"/>
                </a:solidFill>
              </a:rPr>
              <a:t>in his book </a:t>
            </a:r>
            <a:r>
              <a:rPr lang="en-US" dirty="0" smtClean="0">
                <a:solidFill>
                  <a:srgbClr val="00B050"/>
                </a:solidFill>
              </a:rPr>
              <a:t>principles of sociology.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solidFill>
                  <a:srgbClr val="7030A0"/>
                </a:solidFill>
              </a:rPr>
              <a:t>The term structure refers to some sort of ordered arrangement of parts or components.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solidFill>
                  <a:srgbClr val="7030A0"/>
                </a:solidFill>
              </a:rPr>
              <a:t> The term social structure means a more or less stable pattern of social arrangements within a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solidFill>
                  <a:srgbClr val="7030A0"/>
                </a:solidFill>
              </a:rPr>
              <a:t>particular society, group, or social organization. 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solidFill>
                  <a:srgbClr val="7030A0"/>
                </a:solidFill>
              </a:rPr>
              <a:t>In the classical sociology Herbert Spencer and August Comte saw social structures as groups, collectivities and aggregates of individuals.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solidFill>
                  <a:srgbClr val="7030A0"/>
                </a:solidFill>
              </a:rPr>
              <a:t>The concept of social structure became popular amongst the sociologists and social anthropologists. </a:t>
            </a:r>
          </a:p>
          <a:p>
            <a:pPr algn="just">
              <a:lnSpc>
                <a:spcPct val="200000"/>
              </a:lnSpc>
            </a:pPr>
            <a:r>
              <a:rPr lang="en-US" dirty="0" smtClean="0">
                <a:solidFill>
                  <a:srgbClr val="7030A0"/>
                </a:solidFill>
              </a:rPr>
              <a:t> Sociological theories exploring the concept of social structure are generally associated with macro or structural perspectives oriented to understanding 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Definitions of Social </a:t>
            </a:r>
            <a:r>
              <a:rPr lang="en-US" b="1" dirty="0">
                <a:solidFill>
                  <a:srgbClr val="FF0000"/>
                </a:solidFill>
              </a:rPr>
              <a:t>Structure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51054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 </a:t>
            </a:r>
            <a:r>
              <a:rPr lang="en-US" b="1" dirty="0" smtClean="0"/>
              <a:t>Ginsberg: </a:t>
            </a:r>
            <a:r>
              <a:rPr lang="en-US" dirty="0"/>
              <a:t>the study of social structure is concerned with the </a:t>
            </a:r>
            <a:r>
              <a:rPr lang="en-US" dirty="0" smtClean="0"/>
              <a:t>principal form </a:t>
            </a:r>
            <a:r>
              <a:rPr lang="en-US" dirty="0"/>
              <a:t>of social organization that is types of groups, associations and institutions </a:t>
            </a:r>
            <a:r>
              <a:rPr lang="en-US" dirty="0" smtClean="0"/>
              <a:t>and the </a:t>
            </a:r>
            <a:r>
              <a:rPr lang="en-US" dirty="0"/>
              <a:t>complex of these that constitute societies.</a:t>
            </a:r>
          </a:p>
          <a:p>
            <a:pPr algn="just"/>
            <a:r>
              <a:rPr lang="en-US" dirty="0" smtClean="0"/>
              <a:t> </a:t>
            </a:r>
            <a:r>
              <a:rPr lang="en-US" b="1" dirty="0" err="1"/>
              <a:t>Talcott</a:t>
            </a:r>
            <a:r>
              <a:rPr lang="en-US" b="1" dirty="0"/>
              <a:t> </a:t>
            </a:r>
            <a:r>
              <a:rPr lang="en-US" b="1" dirty="0" smtClean="0"/>
              <a:t>Parsons:    </a:t>
            </a:r>
            <a:r>
              <a:rPr lang="en-US" dirty="0" smtClean="0"/>
              <a:t>the </a:t>
            </a:r>
            <a:r>
              <a:rPr lang="en-US" dirty="0"/>
              <a:t>term social structure applies to the </a:t>
            </a:r>
            <a:r>
              <a:rPr lang="en-US" dirty="0" smtClean="0"/>
              <a:t>particular arrangement </a:t>
            </a:r>
            <a:r>
              <a:rPr lang="en-US" dirty="0"/>
              <a:t>of the interrelated institutions, agencies and social patterns as well as </a:t>
            </a:r>
            <a:r>
              <a:rPr lang="en-US" dirty="0" smtClean="0"/>
              <a:t>the statuses </a:t>
            </a:r>
            <a:r>
              <a:rPr lang="en-US" dirty="0"/>
              <a:t>and roles which each person assumes in the group.</a:t>
            </a:r>
          </a:p>
          <a:p>
            <a:pPr algn="just">
              <a:buNone/>
            </a:pPr>
            <a:r>
              <a:rPr lang="en-US" b="1" dirty="0" smtClean="0"/>
              <a:t>     </a:t>
            </a:r>
            <a:r>
              <a:rPr lang="en-US" b="1" dirty="0" err="1" smtClean="0"/>
              <a:t>Maclver</a:t>
            </a:r>
            <a:r>
              <a:rPr lang="en-US" b="1" dirty="0" smtClean="0"/>
              <a:t> </a:t>
            </a:r>
            <a:r>
              <a:rPr lang="en-US" b="1" dirty="0"/>
              <a:t>and Page </a:t>
            </a:r>
            <a:r>
              <a:rPr lang="en-US" b="1" dirty="0" smtClean="0"/>
              <a:t>: </a:t>
            </a:r>
            <a:r>
              <a:rPr lang="en-US" dirty="0" smtClean="0"/>
              <a:t>the </a:t>
            </a:r>
            <a:r>
              <a:rPr lang="en-US" dirty="0"/>
              <a:t>various modes of grouping together comprise </a:t>
            </a:r>
            <a:r>
              <a:rPr lang="en-US" dirty="0" smtClean="0"/>
              <a:t>the complex </a:t>
            </a:r>
            <a:r>
              <a:rPr lang="en-US" dirty="0"/>
              <a:t>pattern of the social structure. They have also regarded that social structure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Features of Social Structure 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5029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From </a:t>
            </a:r>
            <a:r>
              <a:rPr lang="en-US" dirty="0"/>
              <a:t>the above definitions we can conclude </a:t>
            </a:r>
            <a:r>
              <a:rPr lang="en-US" dirty="0" smtClean="0"/>
              <a:t>that…</a:t>
            </a:r>
            <a:endParaRPr lang="en-US" dirty="0"/>
          </a:p>
          <a:p>
            <a:pPr algn="just"/>
            <a:r>
              <a:rPr lang="en-US" dirty="0"/>
              <a:t>1. Social structure refers to the network of social relationship.</a:t>
            </a:r>
          </a:p>
          <a:p>
            <a:pPr algn="just"/>
            <a:r>
              <a:rPr lang="en-US" dirty="0"/>
              <a:t>2. Social structure is an abstract and intangible phenomenon.</a:t>
            </a:r>
          </a:p>
          <a:p>
            <a:pPr algn="just"/>
            <a:r>
              <a:rPr lang="en-US" dirty="0"/>
              <a:t>3. Social structure is composed of several groups like family, church, community etc.</a:t>
            </a:r>
          </a:p>
          <a:p>
            <a:pPr algn="just"/>
            <a:r>
              <a:rPr lang="en-US" dirty="0"/>
              <a:t>4. Social structure is arrangement of the interrelated institutions, agencies and social</a:t>
            </a:r>
          </a:p>
          <a:p>
            <a:pPr algn="just"/>
            <a:r>
              <a:rPr lang="en-US" dirty="0"/>
              <a:t>patterns.</a:t>
            </a:r>
          </a:p>
          <a:p>
            <a:pPr algn="just"/>
            <a:r>
              <a:rPr lang="en-US" dirty="0"/>
              <a:t>5. Social Structure is relatively stable as compared to the functional aspect of society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6. others Features of Social Structure……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Elements of Social Structure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1. Status and Role.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2. Groups and sub- Groups.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3. Social Norms. </a:t>
            </a:r>
          </a:p>
          <a:p>
            <a:pPr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rgbClr val="FF0000"/>
                </a:solidFill>
              </a:rPr>
              <a:t>4. cultural values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391</Words>
  <Application>Microsoft Office PowerPoint</Application>
  <PresentationFormat>On-screen Show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Unit –II Basic concepts in sociology </vt:lpstr>
      <vt:lpstr>Social Structure</vt:lpstr>
      <vt:lpstr>Definitions of Social Structure</vt:lpstr>
      <vt:lpstr>Features of Social Structure </vt:lpstr>
      <vt:lpstr>Elements of Social Structure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XP</dc:creator>
  <cp:lastModifiedBy>PC1</cp:lastModifiedBy>
  <cp:revision>28</cp:revision>
  <dcterms:created xsi:type="dcterms:W3CDTF">2011-02-23T18:43:13Z</dcterms:created>
  <dcterms:modified xsi:type="dcterms:W3CDTF">2022-12-09T03:49:58Z</dcterms:modified>
</cp:coreProperties>
</file>