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jpe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ableStyles.xml" ContentType="application/vnd.openxmlformats-officedocument.presentationml.tableStyle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officeDocument/2006/relationships/extended-properties" Target="docProps/app.xml"/><Relationship Id="rId3" Type="http://schemas.openxmlformats.org/package/2006/relationships/metadata/core-properties" Target="docProps/core.xml"/><Relationship Id="rId4" Type="http://schemas.openxmlformats.org/officeDocument/2006/relationships/custom-properties" Target="docProps/custom.xml"/></Relationships>
</file>

<file path=ppt/presentation.xml><?xml version="1.0" encoding="utf-8"?>
<p:presentation xmlns:p="http://schemas.openxmlformats.org/presentationml/2006/main" xmlns:r="http://schemas.openxmlformats.org/officeDocument/2006/relationships" xmlns:a="http://schemas.openxmlformats.org/drawingml/2006/main" saveSubsetFonts="1">
  <p:sldMasterIdLst>
    <p:sldMasterId id="2147483648" r:id="rId1"/>
  </p:sldMasterIdLst>
  <p:notesMasterIdLst>
    <p:notesMasterId r:id="rId2"/>
  </p:notes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</p:sldIdLst>
  <p:sldSz type="screen4x3" cy="6858000" cx="9144000"/>
  <p:notesSz cx="6858000" cy="9144000"/>
  <p:defaultTextStyle>
    <a:defPPr>
      <a:defRPr lang="en-US"/>
    </a:defPPr>
    <a:lvl1pPr algn="l" defTabSz="914400" eaLnBrk="1" hangingPunct="1" latinLnBrk="0" marL="0" rtl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p="http://schemas.openxmlformats.org/presentationml/2006/main" xmlns:r="http://schemas.openxmlformats.org/officeDocument/2006/relationships" xmlns:a="http://schemas.openxmlformats.org/drawingml/2006/main">
  <p:showPr>
    <p:present/>
    <p:sldAll/>
    <p:penClr>
      <a:prstClr val="red"/>
    </p:penClr>
  </p:showPr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p="http://schemas.openxmlformats.org/presentationml/2006/main" xmlns:r="http://schemas.openxmlformats.org/officeDocument/2006/relationships" xmlns:a="http://schemas.openxmlformats.org/drawingml/2006/main">
  <p:normalViewPr horzBarState="maximized">
    <p:restoredLeft sz="19984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1278" y="114"/>
      </p:cViewPr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4" Type="http://schemas.openxmlformats.org/officeDocument/2006/relationships/slide" Target="slides/slide2.xml"/><Relationship Id="rId5" Type="http://schemas.openxmlformats.org/officeDocument/2006/relationships/slide" Target="slides/slide3.xml"/><Relationship Id="rId6" Type="http://schemas.openxmlformats.org/officeDocument/2006/relationships/slide" Target="slides/slide4.xml"/><Relationship Id="rId7" Type="http://schemas.openxmlformats.org/officeDocument/2006/relationships/slide" Target="slides/slide5.xml"/><Relationship Id="rId8" Type="http://schemas.openxmlformats.org/officeDocument/2006/relationships/slide" Target="slides/slide6.xml"/><Relationship Id="rId9" Type="http://schemas.openxmlformats.org/officeDocument/2006/relationships/slide" Target="slides/slide7.xml"/><Relationship Id="rId10" Type="http://schemas.openxmlformats.org/officeDocument/2006/relationships/slide" Target="slides/slide8.xml"/><Relationship Id="rId11" Type="http://schemas.openxmlformats.org/officeDocument/2006/relationships/slide" Target="slides/slide9.xml"/><Relationship Id="rId12" Type="http://schemas.openxmlformats.org/officeDocument/2006/relationships/slide" Target="slides/slide10.xml"/><Relationship Id="rId13" Type="http://schemas.openxmlformats.org/officeDocument/2006/relationships/slide" Target="slides/slide11.xml"/><Relationship Id="rId14" Type="http://schemas.openxmlformats.org/officeDocument/2006/relationships/slide" Target="slides/slide12.xml"/><Relationship Id="rId15" Type="http://schemas.openxmlformats.org/officeDocument/2006/relationships/slide" Target="slides/slide13.xml"/><Relationship Id="rId16" Type="http://schemas.openxmlformats.org/officeDocument/2006/relationships/slide" Target="slides/slide14.xml"/><Relationship Id="rId17" Type="http://schemas.openxmlformats.org/officeDocument/2006/relationships/slide" Target="slides/slide15.xml"/><Relationship Id="rId18" Type="http://schemas.openxmlformats.org/officeDocument/2006/relationships/slide" Target="slides/slide16.xml"/><Relationship Id="rId19" Type="http://schemas.openxmlformats.org/officeDocument/2006/relationships/tableStyles" Target="tableStyles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/Relationships>
</file>

<file path=ppt/notesMasters/_rels/notesMaster1.xml.rels><?xml version="1.0" encoding="UTF-8" standalone="yes"?>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</p:bgPr>
    </p:bg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2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4021139" y="1"/>
            <a:ext cx="3076575" cy="512763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endParaRPr lang="en-US"/>
          </a:p>
        </p:txBody>
      </p:sp>
      <p:sp>
        <p:nvSpPr>
          <p:cNvPr id="1048674" name="Rectangle 4"/>
          <p:cNvSpPr>
            <a:spLocks noChangeAspect="1" noRot="1" noGrp="1" noChangeArrowheads="1" noTextEdit="1"/>
          </p:cNvSpPr>
          <p:nvPr>
            <p:ph type="sldImg" idx="2"/>
          </p:nvPr>
        </p:nvSpPr>
        <p:spPr bwMode="auto">
          <a:xfrm>
            <a:off x="990600" y="766763"/>
            <a:ext cx="5118100" cy="3838575"/>
          </a:xfrm>
          <a:prstGeom prst="rect"/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104867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9614" y="4862514"/>
            <a:ext cx="5680075" cy="4605337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t" anchorCtr="0" bIns="45745" compatLnSpc="1" lIns="91492" numCol="1" rIns="91492" tIns="45745" vert="horz" wrap="square">
            <a:prstTxWarp prst="textNoShape"/>
          </a:bodyPr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104867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2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l">
              <a:defRPr sz="1100"/>
            </a:lvl1pPr>
          </a:lstStyle>
          <a:p>
            <a:endParaRPr lang="en-US"/>
          </a:p>
        </p:txBody>
      </p:sp>
      <p:sp>
        <p:nvSpPr>
          <p:cNvPr id="104867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4021139" y="9720264"/>
            <a:ext cx="3076575" cy="512762"/>
          </a:xfrm>
          <a:prstGeom prst="rect"/>
          <a:noFill/>
          <a:ln w="9525">
            <a:noFill/>
            <a:miter lim="800000"/>
            <a:headEnd/>
            <a:tailEnd/>
          </a:ln>
          <a:effectLst/>
        </p:spPr>
        <p:txBody>
          <a:bodyPr anchor="b" anchorCtr="0" bIns="45745" compatLnSpc="1" lIns="91492" numCol="1" rIns="91492" tIns="45745" vert="horz" wrap="square">
            <a:prstTxWarp prst="textNoShape"/>
          </a:bodyPr>
          <a:lstStyle>
            <a:lvl1pPr algn="r">
              <a:defRPr sz="1100"/>
            </a:lvl1pPr>
          </a:lstStyle>
          <a:p>
            <a:fld id="{A9A0EA98-5831-4853-B862-C702E6EB345C}" type="slidenum">
              <a:rPr lang="en-US"/>
              <a:t>‹#›</a:t>
            </a:fld>
            <a:endParaRPr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notesStyle>
    <a:lvl1pPr algn="l" fontAlgn="base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algn="l" fontAlgn="base" marL="4572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algn="l" fontAlgn="base" marL="9144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algn="l" fontAlgn="base" marL="13716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algn="l" fontAlgn="base" marL="1828800" rtl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algn="l" defTabSz="914400" eaLnBrk="1" hangingPunct="1" latinLnBrk="0" marL="2286000" rtl="0">
      <a:defRPr sz="1200" kern="12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sz="1200" kern="12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sz="1200" kern="12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">
  <p:cSld name="Title Slide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3" name="Title 1"/>
          <p:cNvSpPr>
            <a:spLocks noGrp="1"/>
          </p:cNvSpPr>
          <p:nvPr>
            <p:ph type="ctrTitle"/>
          </p:nvPr>
        </p:nvSpPr>
        <p:spPr>
          <a:xfrm>
            <a:off x="685800" y="1371600"/>
            <a:ext cx="7848600" cy="1927225"/>
          </a:xfrm>
        </p:spPr>
        <p:txBody>
          <a:bodyPr anchor="b">
            <a:noAutofit/>
          </a:bodyPr>
          <a:lstStyle>
            <a:lvl1pPr>
              <a:defRPr baseline="0" cap="all" sz="5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84" name="Subtitle 2"/>
          <p:cNvSpPr>
            <a:spLocks noGrp="1"/>
          </p:cNvSpPr>
          <p:nvPr>
            <p:ph type="subTitle" idx="1"/>
          </p:nvPr>
        </p:nvSpPr>
        <p:spPr>
          <a:xfrm>
            <a:off x="685800" y="3505200"/>
            <a:ext cx="6400800" cy="1752600"/>
          </a:xfrm>
        </p:spPr>
        <p:txBody>
          <a:bodyPr/>
          <a:lstStyle>
            <a:lvl1pPr algn="l" indent="0" marL="0">
              <a:buNone/>
              <a:defRPr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algn="ctr" indent="0" marL="457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algn="ctr" indent="0" marL="914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algn="ctr" indent="0" marL="1371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algn="ctr" indent="0" marL="1828800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algn="ctr" indent="0" marL="2286000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algn="ctr" indent="0" marL="2743200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algn="ctr" indent="0" marL="3200400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algn="ctr" indent="0" marL="3657600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dirty="0" lang="en-US"/>
          </a:p>
        </p:txBody>
      </p:sp>
      <p:sp>
        <p:nvSpPr>
          <p:cNvPr id="1048585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8A432C8-69A7-458B-9684-2BFA64B31948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586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58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28" name="Straight Connector 7"/>
          <p:cNvCxnSpPr>
            <a:cxnSpLocks/>
          </p:cNvCxnSpPr>
          <p:nvPr/>
        </p:nvCxnSpPr>
        <p:spPr>
          <a:xfrm>
            <a:off x="685800" y="3398520"/>
            <a:ext cx="7848600" cy="1588"/>
          </a:xfrm>
          <a:prstGeom prst="line"/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x">
  <p:cSld name="Title and Vertical Text">
    <p:spTree>
      <p:nvGrpSpPr>
        <p:cNvPr id="5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4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64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8CC057FC-95B6-4D89-AFDA-ABA33EE921E5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4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4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vertTitleAndTx">
  <p:cSld name="Vertical Title and Text">
    <p:spTree>
      <p:nvGrpSpPr>
        <p:cNvPr id="4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1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609600"/>
            <a:ext cx="2057400" cy="5867400"/>
          </a:xfrm>
        </p:spPr>
        <p:txBody>
          <a:bodyPr anchor="b" vert="eaVert"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2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609600"/>
            <a:ext cx="6019800" cy="5867400"/>
          </a:xfrm>
        </p:spPr>
        <p:txBody>
          <a:bodyPr vert="eaVert"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33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C4549AC-EB31-477F-92A9-B1988E232878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3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35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">
  <p:cSld name="Title and Content">
    <p:spTree>
      <p:nvGrpSpPr>
        <p:cNvPr id="3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0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591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4859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6396A3A3-94A6-4E5B-AF39-173ACA3E61CC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593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59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secHead">
  <p:cSld name="Section Header">
    <p:bg>
      <p:bgRef idx="1001">
        <a:schemeClr val="bg2"/>
      </p:bgRef>
    </p:bg>
    <p:spTree>
      <p:nvGrpSpPr>
        <p:cNvPr id="5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47" name="Title 1"/>
          <p:cNvSpPr>
            <a:spLocks noGrp="1"/>
          </p:cNvSpPr>
          <p:nvPr>
            <p:ph type="title"/>
          </p:nvPr>
        </p:nvSpPr>
        <p:spPr>
          <a:xfrm>
            <a:off x="722313" y="2362200"/>
            <a:ext cx="7772400" cy="2200275"/>
          </a:xfrm>
        </p:spPr>
        <p:txBody>
          <a:bodyPr anchor="b">
            <a:normAutofit/>
          </a:bodyPr>
          <a:lstStyle>
            <a:lvl1pPr algn="l">
              <a:defRPr b="0" cap="all" sz="48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48" name="Text Placeholder 2"/>
          <p:cNvSpPr>
            <a:spLocks noGrp="1"/>
          </p:cNvSpPr>
          <p:nvPr>
            <p:ph type="body" idx="1"/>
          </p:nvPr>
        </p:nvSpPr>
        <p:spPr>
          <a:xfrm>
            <a:off x="722313" y="4626864"/>
            <a:ext cx="7772400" cy="1500187"/>
          </a:xfrm>
        </p:spPr>
        <p:txBody>
          <a:bodyPr anchor="t">
            <a:normAutofit/>
          </a:bodyPr>
          <a:lstStyle>
            <a:lvl1pPr indent="0" marL="0">
              <a:buNone/>
              <a:defRPr sz="2400">
                <a:solidFill>
                  <a:schemeClr val="tx2"/>
                </a:solidFill>
              </a:defRPr>
            </a:lvl1pPr>
            <a:lvl2pPr indent="0" marL="45720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indent="0" marL="91440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indent="0" marL="1371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indent="0" marL="18288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indent="0" marL="22860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indent="0" marL="27432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indent="0" marL="32004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indent="0" marL="365760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49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9933D019-A32C-4EAD-B8E6-DBDA699692FD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50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51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2" name="Straight Connector 6"/>
          <p:cNvCxnSpPr>
            <a:cxnSpLocks/>
          </p:cNvCxnSpPr>
          <p:nvPr/>
        </p:nvCxnSpPr>
        <p:spPr>
          <a:xfrm>
            <a:off x="731520" y="4599432"/>
            <a:ext cx="7848600" cy="1588"/>
          </a:xfrm>
          <a:prstGeom prst="line"/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overrideClrMapping accent1="accent1" accent2="accent2" accent3="accent3" accent4="accent4" accent5="accent5" accent6="accent6" bg1="dk1" bg2="dk2" tx1="lt1" tx2="lt2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Obj">
  <p:cSld name="Two Content">
    <p:spTree>
      <p:nvGrpSpPr>
        <p:cNvPr id="5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2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5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73352"/>
            <a:ext cx="4038600" cy="471830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5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CCEBA98F-560C-4997-81C4-81D4D9187EAB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5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5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woTxTwoObj">
  <p:cSld name="Comparison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59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>
            <a:srgbClr val="000000"/>
          </a:fontRef>
        </p:style>
        <p:txBody>
          <a:bodyPr anchor="ctr">
            <a:normAutofit/>
          </a:bodyPr>
          <a:lstStyle>
            <a:lvl1pPr algn="ctr" indent="0" marL="0">
              <a:buNone/>
              <a:defRPr b="0" sz="2000">
                <a:solidFill>
                  <a:schemeClr val="tx2"/>
                </a:solidFill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0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61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54880" y="1676400"/>
            <a:ext cx="3931920" cy="639762"/>
          </a:xfrm>
          <a:noFill/>
          <a:ln>
            <a:noFill/>
          </a:ln>
          <a:effectLst/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none">
            <a:srgbClr val="000000"/>
          </a:fontRef>
        </p:style>
        <p:txBody>
          <a:bodyPr anchor="ctr">
            <a:normAutofit/>
          </a:bodyPr>
          <a:lstStyle>
            <a:lvl1pPr algn="ctr" indent="0" marL="0">
              <a:buNone/>
              <a:defRPr b="0" dirty="0" sz="2000" kern="1200" lang="en-US" smtClean="0">
                <a:solidFill>
                  <a:schemeClr val="tx2"/>
                </a:solidFill>
                <a:latin typeface="+mn-lt"/>
                <a:ea typeface="+mn-ea"/>
                <a:cs typeface="+mn-cs"/>
              </a:defRPr>
            </a:lvl1pPr>
            <a:lvl2pPr indent="0" marL="457200">
              <a:buNone/>
              <a:defRPr b="1" sz="2000"/>
            </a:lvl2pPr>
            <a:lvl3pPr indent="0" marL="914400">
              <a:buNone/>
              <a:defRPr b="1" sz="1800"/>
            </a:lvl3pPr>
            <a:lvl4pPr indent="0" marL="1371600">
              <a:buNone/>
              <a:defRPr b="1" sz="1600"/>
            </a:lvl4pPr>
            <a:lvl5pPr indent="0" marL="1828800">
              <a:buNone/>
              <a:defRPr b="1" sz="1600"/>
            </a:lvl5pPr>
            <a:lvl6pPr indent="0" marL="2286000">
              <a:buNone/>
              <a:defRPr b="1" sz="1600"/>
            </a:lvl6pPr>
            <a:lvl7pPr indent="0" marL="2743200">
              <a:buNone/>
              <a:defRPr b="1" sz="1600"/>
            </a:lvl7pPr>
            <a:lvl8pPr indent="0" marL="3200400">
              <a:buNone/>
              <a:defRPr b="1" sz="1600"/>
            </a:lvl8pPr>
            <a:lvl9pPr indent="0" marL="3657600">
              <a:buNone/>
              <a:defRPr b="1" sz="16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2" name="Content Placeholder 5"/>
          <p:cNvSpPr>
            <a:spLocks noGrp="1"/>
          </p:cNvSpPr>
          <p:nvPr>
            <p:ph sz="quarter" idx="4"/>
          </p:nvPr>
        </p:nvSpPr>
        <p:spPr>
          <a:xfrm>
            <a:off x="4754880" y="2438400"/>
            <a:ext cx="393192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63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150972B2-CA5C-437D-87D0-8081271A9E4B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64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65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3" name="Straight Connector 10"/>
          <p:cNvCxnSpPr>
            <a:cxnSpLocks/>
          </p:cNvCxnSpPr>
          <p:nvPr/>
        </p:nvCxnSpPr>
        <p:spPr>
          <a:xfrm rot="5400000">
            <a:off x="2217817" y="4045823"/>
            <a:ext cx="4709160" cy="794"/>
          </a:xfrm>
          <a:prstGeom prst="line"/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titleOnly">
  <p:cSld name="Title Only">
    <p:spTree>
      <p:nvGrpSpPr>
        <p:cNvPr id="4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/>
              <a:t>Click to edit Master title style</a:t>
            </a:r>
          </a:p>
        </p:txBody>
      </p:sp>
      <p:sp>
        <p:nvSpPr>
          <p:cNvPr id="1048628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79CD4847-11EF-4466-A8AD-85CDB7B49118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29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30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blank">
  <p:cSld name="Blank">
    <p:spTree>
      <p:nvGrpSpPr>
        <p:cNvPr id="4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3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F168457A-3AB9-4880-8A0C-9F8524491207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24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2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objTx">
  <p:cSld name="Content with Caption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6" name="Title 1"/>
          <p:cNvSpPr>
            <a:spLocks noGrp="1"/>
          </p:cNvSpPr>
          <p:nvPr>
            <p:ph type="title"/>
          </p:nvPr>
        </p:nvSpPr>
        <p:spPr>
          <a:xfrm>
            <a:off x="457200" y="792080"/>
            <a:ext cx="2139696" cy="1261872"/>
          </a:xfrm>
        </p:spPr>
        <p:txBody>
          <a:bodyPr anchor="b">
            <a:noAutofit/>
          </a:bodyPr>
          <a:lstStyle>
            <a:lvl1pPr algn="l">
              <a:defRPr b="0" sz="2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67" name="Content Placeholder 2"/>
          <p:cNvSpPr>
            <a:spLocks noGrp="1"/>
          </p:cNvSpPr>
          <p:nvPr>
            <p:ph idx="1"/>
          </p:nvPr>
        </p:nvSpPr>
        <p:spPr>
          <a:xfrm>
            <a:off x="2971800" y="792080"/>
            <a:ext cx="5715000" cy="557784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668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2130552"/>
            <a:ext cx="2139696" cy="4243615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6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3FE976D3-5B7F-4300-ABED-C91F1B2AE209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7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7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  <p:cxnSp>
        <p:nvCxnSpPr>
          <p:cNvPr id="3145734" name="Straight Connector 8"/>
          <p:cNvCxnSpPr>
            <a:cxnSpLocks/>
          </p:cNvCxnSpPr>
          <p:nvPr/>
        </p:nvCxnSpPr>
        <p:spPr>
          <a:xfrm rot="5400000">
            <a:off x="-13116" y="3580206"/>
            <a:ext cx="5577840" cy="1588"/>
          </a:xfrm>
          <a:prstGeom prst="line"/>
          <a:ln w="19050">
            <a:solidFill>
              <a:schemeClr val="tx2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type="picTx">
  <p:cSld name="Picture with Caption">
    <p:spTree>
      <p:nvGrpSpPr>
        <p:cNvPr id="5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36" name="Title 1"/>
          <p:cNvSpPr>
            <a:spLocks noGrp="1"/>
          </p:cNvSpPr>
          <p:nvPr>
            <p:ph type="title"/>
          </p:nvPr>
        </p:nvSpPr>
        <p:spPr>
          <a:xfrm>
            <a:off x="457200" y="792480"/>
            <a:ext cx="2142680" cy="1264920"/>
          </a:xfrm>
        </p:spPr>
        <p:txBody>
          <a:bodyPr anchor="b">
            <a:normAutofit/>
          </a:bodyPr>
          <a:lstStyle>
            <a:lvl1pPr algn="l">
              <a:defRPr b="0" sz="2400"/>
            </a:lvl1pPr>
          </a:lstStyle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637" name="Picture Placeholder 2"/>
          <p:cNvSpPr>
            <a:spLocks noGrp="1"/>
          </p:cNvSpPr>
          <p:nvPr>
            <p:ph type="pic" idx="1"/>
          </p:nvPr>
        </p:nvSpPr>
        <p:spPr>
          <a:xfrm>
            <a:off x="2858610" y="838201"/>
            <a:ext cx="5904390" cy="5500456"/>
          </a:xfrm>
          <a:solidFill>
            <a:schemeClr val="bg2"/>
          </a:solidFill>
          <a:ln w="76200">
            <a:solidFill>
              <a:srgbClr val="FFFFFF"/>
            </a:solidFill>
            <a:miter lim="800000"/>
          </a:ln>
          <a:effectLst>
            <a:outerShdw algn="t" blurRad="50800" dir="5400000" dist="12700" rotWithShape="0">
              <a:prstClr val="black">
                <a:alpha val="59000"/>
              </a:prstClr>
            </a:outerShdw>
          </a:effectLst>
        </p:spPr>
        <p:txBody>
          <a:bodyPr/>
          <a:lstStyle>
            <a:lvl1pPr indent="0" marL="0">
              <a:buNone/>
              <a:defRPr sz="3200"/>
            </a:lvl1pPr>
            <a:lvl2pPr indent="0" marL="457200">
              <a:buNone/>
              <a:defRPr sz="2800"/>
            </a:lvl2pPr>
            <a:lvl3pPr indent="0" marL="914400">
              <a:buNone/>
              <a:defRPr sz="2400"/>
            </a:lvl3pPr>
            <a:lvl4pPr indent="0" marL="1371600">
              <a:buNone/>
              <a:defRPr sz="2000"/>
            </a:lvl4pPr>
            <a:lvl5pPr indent="0" marL="1828800">
              <a:buNone/>
              <a:defRPr sz="2000"/>
            </a:lvl5pPr>
            <a:lvl6pPr indent="0" marL="2286000">
              <a:buNone/>
              <a:defRPr sz="2000"/>
            </a:lvl6pPr>
            <a:lvl7pPr indent="0" marL="2743200">
              <a:buNone/>
              <a:defRPr sz="2000"/>
            </a:lvl7pPr>
            <a:lvl8pPr indent="0" marL="3200400">
              <a:buNone/>
              <a:defRPr sz="2000"/>
            </a:lvl8pPr>
            <a:lvl9pPr indent="0" marL="365760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dirty="0" lang="en-US"/>
          </a:p>
        </p:txBody>
      </p:sp>
      <p:sp>
        <p:nvSpPr>
          <p:cNvPr id="1048638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133600"/>
            <a:ext cx="2139696" cy="4242816"/>
          </a:xfrm>
        </p:spPr>
        <p:txBody>
          <a:bodyPr/>
          <a:lstStyle>
            <a:lvl1pPr indent="0" marL="0">
              <a:buNone/>
              <a:defRPr sz="1400"/>
            </a:lvl1pPr>
            <a:lvl2pPr indent="0" marL="457200">
              <a:buNone/>
              <a:defRPr sz="1200"/>
            </a:lvl2pPr>
            <a:lvl3pPr indent="0" marL="914400">
              <a:buNone/>
              <a:defRPr sz="1000"/>
            </a:lvl3pPr>
            <a:lvl4pPr indent="0" marL="1371600">
              <a:buNone/>
              <a:defRPr sz="900"/>
            </a:lvl4pPr>
            <a:lvl5pPr indent="0" marL="1828800">
              <a:buNone/>
              <a:defRPr sz="900"/>
            </a:lvl5pPr>
            <a:lvl6pPr indent="0" marL="2286000">
              <a:buNone/>
              <a:defRPr sz="900"/>
            </a:lvl6pPr>
            <a:lvl7pPr indent="0" marL="2743200">
              <a:buNone/>
              <a:defRPr sz="900"/>
            </a:lvl7pPr>
            <a:lvl8pPr indent="0" marL="3200400">
              <a:buNone/>
              <a:defRPr sz="900"/>
            </a:lvl8pPr>
            <a:lvl9pPr indent="0" marL="365760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1048639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p>
            <a:fld id="{EBDC1E59-17DD-41CE-97CA-624A472382D4}" type="datetime2">
              <a:rPr lang="en-US" smtClean="0"/>
              <a:t>Saturday, January 9, 2021</a:t>
            </a:fld>
            <a:endParaRPr lang="en-US"/>
          </a:p>
        </p:txBody>
      </p:sp>
      <p:sp>
        <p:nvSpPr>
          <p:cNvPr id="1048640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p>
            <a:pPr algn="r"/>
            <a:endParaRPr dirty="0" lang="en-US"/>
          </a:p>
        </p:txBody>
      </p:sp>
      <p:sp>
        <p:nvSpPr>
          <p:cNvPr id="1048641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p>
            <a:fld id="{0CFEC368-1D7A-4F81-ABF6-AE0E36BAF64C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Rectangle 9"/>
          <p:cNvSpPr/>
          <p:nvPr/>
        </p:nvSpPr>
        <p:spPr>
          <a:xfrm>
            <a:off x="0" y="220786"/>
            <a:ext cx="9144000" cy="228600"/>
          </a:xfrm>
          <a:prstGeom prst="rect"/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77" name="Title Placeholder 1"/>
          <p:cNvSpPr>
            <a:spLocks noGrp="1"/>
          </p:cNvSpPr>
          <p:nvPr>
            <p:ph type="title"/>
          </p:nvPr>
        </p:nvSpPr>
        <p:spPr>
          <a:xfrm>
            <a:off x="457200" y="533400"/>
            <a:ext cx="8229600" cy="990600"/>
          </a:xfrm>
          <a:prstGeom prst="rect"/>
        </p:spPr>
        <p:txBody>
          <a:bodyPr anchor="ctr" bIns="45720" lIns="91440" rIns="91440" rtlCol="0" tIns="45720" vert="horz">
            <a:normAutofit/>
          </a:bodyPr>
          <a:p>
            <a:r>
              <a:rPr lang="en-US"/>
              <a:t>Click to edit Master title style</a:t>
            </a:r>
            <a:endParaRPr dirty="0" lang="en-US"/>
          </a:p>
        </p:txBody>
      </p:sp>
      <p:sp>
        <p:nvSpPr>
          <p:cNvPr id="1048578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876800"/>
          </a:xfrm>
          <a:prstGeom prst="rect"/>
        </p:spPr>
        <p:txBody>
          <a:bodyPr bIns="45720" lIns="91440" rIns="91440" rtlCol="0" tIns="45720" vert="horz">
            <a:normAutofit/>
          </a:bodyPr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dirty="0" lang="en-US"/>
          </a:p>
        </p:txBody>
      </p:sp>
      <p:sp>
        <p:nvSpPr>
          <p:cNvPr id="1048579" name="Rectangle 6"/>
          <p:cNvSpPr/>
          <p:nvPr/>
        </p:nvSpPr>
        <p:spPr>
          <a:xfrm>
            <a:off x="0" y="0"/>
            <a:ext cx="9144000" cy="365760"/>
          </a:xfrm>
          <a:prstGeom prst="rect"/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 rtlCol="0"/>
          <a:p>
            <a:pPr algn="ctr"/>
            <a:endParaRPr lang="en-US"/>
          </a:p>
        </p:txBody>
      </p:sp>
      <p:sp>
        <p:nvSpPr>
          <p:cNvPr id="1048580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18288"/>
            <a:ext cx="2895600" cy="329184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A80CB818-7379-467D-8E76-EF9D9074A26C}" type="datetime2">
              <a:rPr lang="en-US" smtClean="0"/>
              <a:t>Saturday, January 9, 2021</a:t>
            </a:fld>
            <a:endParaRPr dirty="0" lang="en-US"/>
          </a:p>
        </p:txBody>
      </p:sp>
      <p:sp>
        <p:nvSpPr>
          <p:cNvPr id="1048581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29000" y="18288"/>
            <a:ext cx="4114800" cy="329184"/>
          </a:xfrm>
          <a:prstGeom prst="rect"/>
        </p:spPr>
        <p:txBody>
          <a:bodyPr anchor="ctr" bIns="45720" lIns="91440" rIns="91440" rtlCol="0" tIns="45720" vert="horz"/>
          <a:lstStyle>
            <a:lvl1pPr algn="ctr">
              <a:defRPr sz="1200">
                <a:solidFill>
                  <a:srgbClr val="FFFFFF"/>
                </a:solidFill>
              </a:defRPr>
            </a:lvl1pPr>
          </a:lstStyle>
          <a:p>
            <a:pPr algn="r"/>
            <a:endParaRPr dirty="0" lang="en-US"/>
          </a:p>
        </p:txBody>
      </p:sp>
      <p:sp>
        <p:nvSpPr>
          <p:cNvPr id="1048582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620000" y="18288"/>
            <a:ext cx="1066800" cy="329184"/>
          </a:xfrm>
          <a:prstGeom prst="rect"/>
        </p:spPr>
        <p:txBody>
          <a:bodyPr anchor="ctr" bIns="45720" lIns="91440" rIns="91440" rtlCol="0" tIns="45720" vert="horz"/>
          <a:lstStyle>
            <a:lvl1pPr algn="l">
              <a:defRPr b="1" sz="1400">
                <a:solidFill>
                  <a:srgbClr val="FFFFFF"/>
                </a:solidFill>
              </a:defRPr>
            </a:lvl1pPr>
          </a:lstStyle>
          <a:p>
            <a:fld id="{0CFEC368-1D7A-4F81-ABF6-AE0E36BAF64C}" type="slidenum">
              <a:rPr lang="en-US" smtClean="0"/>
              <a:t>‹#›</a:t>
            </a:fld>
            <a:endParaRPr dirty="0" lang="en-US"/>
          </a:p>
        </p:txBody>
      </p:sp>
    </p:spTree>
  </p:cSld>
  <p:clrMap accent1="accent1" accent2="accent2" accent3="accent3" accent4="accent4" accent5="accent5" accent6="accent6" bg1="lt1" bg2="lt2" tx1="dk1" tx2="dk2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lvl1pPr algn="l" defTabSz="914400" eaLnBrk="1" hangingPunct="1" latinLnBrk="0" rtl="0">
        <a:spcBef>
          <a:spcPct val="0"/>
        </a:spcBef>
        <a:buNone/>
        <a:defRPr baseline="0" sz="4000" kern="1200" spc="-1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algn="l" defTabSz="914400" eaLnBrk="1" hangingPunct="1" indent="-182880" latinLnBrk="0" marL="182880" rtl="0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indent="-182880" latinLnBrk="0" marL="457200" rtl="0">
        <a:spcBef>
          <a:spcPct val="20000"/>
        </a:spcBef>
        <a:buClr>
          <a:schemeClr val="accent1"/>
        </a:buClr>
        <a:buSzPct val="85000"/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indent="-182880" latinLnBrk="0" marL="731520" rtl="0">
        <a:spcBef>
          <a:spcPct val="20000"/>
        </a:spcBef>
        <a:buClr>
          <a:schemeClr val="accent1"/>
        </a:buClr>
        <a:buSzPct val="90000"/>
        <a:buFont typeface="Arial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indent="-182880" latinLnBrk="0" marL="1005840" rtl="0">
        <a:spcBef>
          <a:spcPct val="20000"/>
        </a:spcBef>
        <a:buClr>
          <a:schemeClr val="accent1"/>
        </a:buClr>
        <a:buFont typeface="Arial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indent="-137160" latinLnBrk="0" marL="1188720" rtl="0">
        <a:spcBef>
          <a:spcPct val="20000"/>
        </a:spcBef>
        <a:buClr>
          <a:schemeClr val="accent1"/>
        </a:buClr>
        <a:buSzPct val="100000"/>
        <a:buFont typeface="Arial" pitchFamily="34" charset="0"/>
        <a:buChar char="•"/>
        <a:defRPr baseline="0" sz="14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indent="-182880" latinLnBrk="0" marL="1371600" rtl="0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indent="-182880" latinLnBrk="0" marL="1554480" rtl="0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indent="-182880" latinLnBrk="0" marL="1737360" rtl="0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indent="-182880" latinLnBrk="0" marL="1920240" rtl="0">
        <a:spcBef>
          <a:spcPct val="20000"/>
        </a:spcBef>
        <a:buClr>
          <a:schemeClr val="accent1"/>
        </a:buClr>
        <a:buFont typeface="Arial" pitchFamily="34" charset="0"/>
        <a:buChar char="•"/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algn="l" defTabSz="914400" eaLnBrk="1" hangingPunct="1" latinLnBrk="0" marL="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algn="l" defTabSz="914400" eaLnBrk="1" hangingPunct="1" latinLnBrk="0" marL="457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algn="l" defTabSz="914400" eaLnBrk="1" hangingPunct="1" latinLnBrk="0" marL="914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algn="l" defTabSz="914400" eaLnBrk="1" hangingPunct="1" latinLnBrk="0" marL="1371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algn="l" defTabSz="914400" eaLnBrk="1" hangingPunct="1" latinLnBrk="0" marL="18288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algn="l" defTabSz="914400" eaLnBrk="1" hangingPunct="1" latinLnBrk="0" marL="22860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algn="l" defTabSz="914400" eaLnBrk="1" hangingPunct="1" latinLnBrk="0" marL="27432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algn="l" defTabSz="914400" eaLnBrk="1" hangingPunct="1" latinLnBrk="0" marL="32004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algn="l" defTabSz="914400" eaLnBrk="1" hangingPunct="1" latinLnBrk="0" marL="3657600" rtl="0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8" name="Title 1"/>
          <p:cNvSpPr>
            <a:spLocks noGrp="1"/>
          </p:cNvSpPr>
          <p:nvPr>
            <p:ph type="ctrTitle"/>
          </p:nvPr>
        </p:nvSpPr>
        <p:spPr/>
        <p:txBody>
          <a:bodyPr/>
          <a:p>
            <a:pPr algn="ctr"/>
            <a:r>
              <a:rPr dirty="0" lang="en-US">
                <a:latin typeface="Arial Black" panose="020B0A04020102020204" pitchFamily="34" charset="0"/>
              </a:rPr>
              <a:t>Direct and indirect speech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en-IN"/>
              <a:t>Time, Place, Expressions and Other Changes</a:t>
            </a:r>
          </a:p>
        </p:txBody>
      </p:sp>
      <p:sp>
        <p:nvSpPr>
          <p:cNvPr id="104861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indent="0" marL="0">
              <a:buNone/>
            </a:pPr>
            <a:r>
              <a:rPr dirty="0" lang="en-IN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Direct 			Indirect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Now 			then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Ago			before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Today			that day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Last night		previous night / the night before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Tomorrow 		the following day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Next week 		the following week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Here 			there 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Hither 			thither 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This 			that 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Thus 			so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Indirect speech: Simple Sentences</a:t>
            </a:r>
          </a:p>
        </p:txBody>
      </p:sp>
      <p:sp>
        <p:nvSpPr>
          <p:cNvPr id="1048614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5833" lnSpcReduction="10000"/>
          </a:bodyPr>
          <a:p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The reporting verb ‘says to / say to / said to’ is changed into ‘tell / tells / told’</a:t>
            </a:r>
          </a:p>
          <a:p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Use 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‘that’ </a:t>
            </a:r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as a connector in place of inverted commas.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</a:p>
          <a:p>
            <a:pPr indent="-457200" marL="457200">
              <a:buAutoNum type="arabicPeriod"/>
            </a:pPr>
            <a:r>
              <a:rPr dirty="0" lang="en-US">
                <a:solidFill>
                  <a:srgbClr val="3341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Sita said, “I had a headache yesterday.”</a:t>
            </a:r>
          </a:p>
          <a:p>
            <a:pPr indent="-457200" marL="457200">
              <a:buAutoNum type="arabicPeriod"/>
            </a:pPr>
            <a:r>
              <a:rPr dirty="0" lang="en-US">
                <a:solidFill>
                  <a:srgbClr val="3341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Ram said to Sita, “</a:t>
            </a:r>
            <a:r>
              <a:rPr b="0" dirty="0" lang="en-US">
                <a:solidFill>
                  <a:srgbClr val="3341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It’s been raining since </a:t>
            </a:r>
            <a:r>
              <a:rPr dirty="0" lang="en-US">
                <a:solidFill>
                  <a:srgbClr val="3341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this afternoon</a:t>
            </a:r>
            <a:r>
              <a:rPr b="0" dirty="0" lang="en-US">
                <a:solidFill>
                  <a:srgbClr val="3341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.”</a:t>
            </a:r>
          </a:p>
          <a:p>
            <a:pPr indent="-457200" marL="457200">
              <a:buAutoNum type="arabicPeriod"/>
            </a:pPr>
            <a:r>
              <a:rPr dirty="0" lang="en-US">
                <a:solidFill>
                  <a:srgbClr val="3341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teacher said to students, “The sun rises in the East”.</a:t>
            </a:r>
          </a:p>
          <a:p>
            <a:pPr indent="-457200" marL="4572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Krishna says, “I need help with my homework today.”</a:t>
            </a:r>
          </a:p>
          <a:p>
            <a:pPr indent="-457200" marL="4572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Sita said, “I will write a letter to my husband tomorrow.”</a:t>
            </a:r>
          </a:p>
          <a:p>
            <a:pPr indent="-457200" marL="4572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Hanuman said, “I have taken exercise.”</a:t>
            </a:r>
          </a:p>
          <a:p>
            <a:pPr indent="-457200" marL="4572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He said, “I have been playing cricket since morning.” </a:t>
            </a:r>
          </a:p>
          <a:p>
            <a:pPr indent="-457200" marL="4572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students said, “Good morning, Sir.”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5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en-IN"/>
              <a:t>Indirect speech: Imperative Sentences</a:t>
            </a:r>
          </a:p>
        </p:txBody>
      </p:sp>
      <p:sp>
        <p:nvSpPr>
          <p:cNvPr id="1048616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5833" lnSpcReduction="20000"/>
          </a:bodyPr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The reporting verb is changed into ‘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Requested/ Ordered/  Commanded/ Suggested/ Advised/ warned</a:t>
            </a:r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 etc’ as per the sense.</a:t>
            </a:r>
          </a:p>
          <a:p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Use ‘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to/ not to</a:t>
            </a:r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’ as a connector in place of inverted commas.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</a:p>
          <a:p>
            <a:pPr indent="-457200" marL="457200">
              <a:buAutoNum type="arabicPeriod"/>
            </a:pPr>
            <a:r>
              <a:rPr dirty="0" lang="en-US">
                <a:solidFill>
                  <a:srgbClr val="3341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Sita said to me, “Please give me a glass of water.”</a:t>
            </a:r>
          </a:p>
          <a:p>
            <a:pPr indent="-457200" marL="457200">
              <a:buAutoNum type="arabicPeriod"/>
            </a:pPr>
            <a:r>
              <a:rPr dirty="0" lang="en-US">
                <a:solidFill>
                  <a:srgbClr val="3341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teacher said to Sita, “</a:t>
            </a:r>
            <a:r>
              <a:rPr b="0" dirty="0" lang="en-US">
                <a:solidFill>
                  <a:srgbClr val="334146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Do not waste your time.”</a:t>
            </a:r>
          </a:p>
          <a:p>
            <a:pPr indent="-457200" marL="457200">
              <a:buAutoNum type="arabicPeriod"/>
            </a:pPr>
            <a:r>
              <a:rPr dirty="0" lang="en-US">
                <a:solidFill>
                  <a:srgbClr val="33414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 Judge said, “Hang him till death”.</a:t>
            </a:r>
          </a:p>
          <a:p>
            <a:pPr indent="-457200" marL="4572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Doctor said to him, “Avoid unhealthy food.”</a:t>
            </a:r>
          </a:p>
          <a:p>
            <a:pPr indent="-457200" marL="457200">
              <a:buFont typeface="Arial" pitchFamily="34" charset="0"/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K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injal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said to Rudra," Don’t go there."</a:t>
            </a:r>
          </a:p>
          <a:p>
            <a:pPr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master said to his servant," Bring me a glass of water at once.“</a:t>
            </a:r>
          </a:p>
          <a:p>
            <a:pPr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policeman yelled to him, “Stop your car”</a:t>
            </a:r>
          </a:p>
          <a:p>
            <a:pPr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teacher told him, “Do not roam unnecessarily”.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7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en-IN"/>
              <a:t>Indirect speech: Interrogative Sentences</a:t>
            </a:r>
          </a:p>
        </p:txBody>
      </p:sp>
      <p:sp>
        <p:nvSpPr>
          <p:cNvPr id="1048618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9167" lnSpcReduction="10000"/>
          </a:bodyPr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The reporting verb is changed into ‘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ask(ed)/ </a:t>
            </a:r>
            <a:r>
              <a:rPr dirty="0" lang="en-IN" err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inquir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(ed). </a:t>
            </a:r>
          </a:p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Use ‘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if/ whether</a:t>
            </a:r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’ in yes/ no type questions and 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‘</a:t>
            </a:r>
            <a:r>
              <a:rPr dirty="0" lang="en-IN" err="1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Wh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word</a:t>
            </a:r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’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lang="en-IN" err="1" u="sng">
                <a:latin typeface="Times New Roman" panose="02020603050405020304" pitchFamily="18" charset="0"/>
                <a:cs typeface="Times New Roman" panose="02020603050405020304" pitchFamily="18" charset="0"/>
              </a:rPr>
              <a:t>wh</a:t>
            </a:r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-questions</a:t>
            </a:r>
          </a:p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The question is changed into simple/ assertive form.</a:t>
            </a:r>
          </a:p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Question mark is removed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</a:p>
          <a:p>
            <a:pPr algn="just" indent="-457200" marL="457200"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Raja said to Mohan, “Are you going home today?” </a:t>
            </a:r>
          </a:p>
          <a:p>
            <a:pPr algn="just" indent="-457200" marL="457200"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“Will you have dinner with me or not?” asked Shankar. </a:t>
            </a:r>
          </a:p>
          <a:p>
            <a:pPr algn="just" indent="-457200" marL="457200"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teacher said, “Students, is there any more question to ask in this chapter?”</a:t>
            </a:r>
            <a:endParaRPr dirty="0"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“Mother, won’t I go to school today?” said Arvind.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Sima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said to Meena, “Could you solve the question yesterday?”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They inquired, “Haven’t you helped him out of the way?”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“Did none of you complete the project?” the teacher wondered.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“Doesn’t he like to help me in this matter now?” asked my friend.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1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US" err="1"/>
              <a:t>Wh</a:t>
            </a:r>
            <a:r>
              <a:rPr lang="en-US"/>
              <a:t>- Questions.</a:t>
            </a:r>
            <a:endParaRPr lang="en-IN"/>
          </a:p>
        </p:txBody>
      </p:sp>
      <p:sp>
        <p:nvSpPr>
          <p:cNvPr id="104862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“What is your name?’ asked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Jatin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‘When will the game begin?’ asked Prateek. </a:t>
            </a:r>
          </a:p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Mandira asked Tanya, “Which player is your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favourite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?’ </a:t>
            </a:r>
          </a:p>
          <a:p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Birju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 asked, “Why did you not bring your dictionary today?’ </a:t>
            </a:r>
          </a:p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new student asked where the Principal’s office was located. </a:t>
            </a:r>
          </a:p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balloon man asked how many balloons we wanted. </a:t>
            </a:r>
          </a:p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‘How far is the nearest petrol pump?’ said the stranger. </a:t>
            </a:r>
          </a:p>
          <a:p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‘Where have you kept my bag?’ asked Mother. </a:t>
            </a:r>
            <a:endParaRPr dirty="0"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1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p>
            <a:r>
              <a:rPr dirty="0" lang="en-IN"/>
              <a:t>Indirect speech: Exclamatory Sentences</a:t>
            </a:r>
          </a:p>
        </p:txBody>
      </p:sp>
      <p:sp>
        <p:nvSpPr>
          <p:cNvPr id="1048622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87500" lnSpcReduction="20000"/>
          </a:bodyPr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The reporting verb is changed into ‘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Exclaimed’ according to expressions such as with joy, with sorrow, with wonder, with surprise etc.. </a:t>
            </a:r>
          </a:p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Use ‘</a:t>
            </a:r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’ in place of inverted commas.</a:t>
            </a:r>
          </a:p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The sentence is reordered if needed (S+V+O).</a:t>
            </a:r>
          </a:p>
          <a:p>
            <a:pPr algn="just"/>
            <a:r>
              <a:rPr dirty="0" lang="en-IN" u="sng">
                <a:latin typeface="Times New Roman" panose="02020603050405020304" pitchFamily="18" charset="0"/>
                <a:cs typeface="Times New Roman" panose="02020603050405020304" pitchFamily="18" charset="0"/>
              </a:rPr>
              <a:t>Exclamatory mark is removed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Exercise:</a:t>
            </a:r>
          </a:p>
          <a:p>
            <a:pPr algn="just" indent="-457200" marL="457200"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They said, “Hurrah! We won the game.”</a:t>
            </a:r>
          </a:p>
          <a:p>
            <a:pPr algn="just" indent="-457200" marL="457200"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She Said, “Alas! I have lost my purse.”</a:t>
            </a:r>
          </a:p>
          <a:p>
            <a:pPr algn="just" indent="-457200" marL="457200">
              <a:buAutoNum type="arabicPeriod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Rani Said, “Wow! What a beautiful flower it is.”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Krishna said to Radha, “How intelligent you are!”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boy said, “How beautiful the rainbow is!”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Meena said, “How difficult the problem is!”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 students said to the teacher, “Good morning, Teacher!”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“How glad I am,” Radha said, “to meet my friend Krishna”</a:t>
            </a:r>
          </a:p>
          <a:p>
            <a:pPr algn="just" indent="-457200" marL="457200">
              <a:buFont typeface="Arial" pitchFamily="34" charset="0"/>
              <a:buAutoNum type="arabicPeriod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Vidya said to </a:t>
            </a:r>
            <a:r>
              <a:rPr dirty="0" lang="en-US" err="1">
                <a:latin typeface="Times New Roman" panose="02020603050405020304" pitchFamily="18" charset="0"/>
                <a:cs typeface="Times New Roman" panose="02020603050405020304" pitchFamily="18" charset="0"/>
              </a:rPr>
              <a:t>Harshil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, “Good luck for your exam!”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26" name="TextBox 3"/>
          <p:cNvSpPr txBox="1"/>
          <p:nvPr/>
        </p:nvSpPr>
        <p:spPr>
          <a:xfrm>
            <a:off x="1459685" y="1960008"/>
            <a:ext cx="6787436" cy="1569660"/>
          </a:xfrm>
          <a:prstGeom prst="rect"/>
          <a:noFill/>
        </p:spPr>
        <p:txBody>
          <a:bodyPr rtlCol="0" wrap="none">
            <a:spAutoFit/>
          </a:bodyPr>
          <a:p>
            <a:r>
              <a:rPr dirty="0" sz="9600" lang="en-IN">
                <a:solidFill>
                  <a:srgbClr val="FF0000"/>
                </a:solidFill>
                <a:latin typeface="Algerian" panose="04020705040A02060702" pitchFamily="82" charset="0"/>
              </a:rPr>
              <a:t>Thank You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2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Introduction: </a:t>
            </a:r>
          </a:p>
        </p:txBody>
      </p:sp>
      <p:sp>
        <p:nvSpPr>
          <p:cNvPr id="1048596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indent="0" marL="0">
              <a:buNone/>
            </a:pPr>
            <a:r>
              <a:rPr b="1"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Narration / Speech:</a:t>
            </a:r>
          </a:p>
          <a:p>
            <a:pPr>
              <a:buFont typeface="Wingdings" panose="05000000000000000000" pitchFamily="2" charset="2"/>
              <a:buChar char="v"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he act of reporting the words of a speaker.</a:t>
            </a:r>
          </a:p>
          <a:p>
            <a:pPr algn="just">
              <a:buFont typeface="Wingdings" panose="05000000000000000000" pitchFamily="2" charset="2"/>
              <a:buChar char="v"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There are basically </a:t>
            </a:r>
            <a:r>
              <a:rPr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two ways 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in which the words of the speaker can be conveyed:</a:t>
            </a:r>
          </a:p>
          <a:p>
            <a:pPr algn="just" indent="0" marL="0">
              <a:buNone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	1. Direct Speech</a:t>
            </a:r>
          </a:p>
          <a:p>
            <a:pPr algn="just" indent="0" marL="0">
              <a:buNone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	2. Indirect Speech</a:t>
            </a:r>
          </a:p>
          <a:p>
            <a:pPr algn="just" indent="0" marL="0">
              <a:buNone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For example:</a:t>
            </a:r>
          </a:p>
          <a:p>
            <a:pPr algn="just" indent="0" marL="0">
              <a:buNone/>
            </a:pP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1. He said, “I work in a factory.” 		</a:t>
            </a:r>
            <a:r>
              <a:rPr dirty="0" sz="22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(Direct Speech)</a:t>
            </a:r>
          </a:p>
          <a:p>
            <a:pPr algn="just" indent="0" marL="0">
              <a:buNone/>
            </a:pPr>
            <a:r>
              <a:rPr dirty="0" sz="220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2. He said that he worked in a factory.		(Indirect Speech)</a:t>
            </a:r>
            <a:r>
              <a:rPr dirty="0" lang="en-US"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</a:p>
          <a:p>
            <a:pPr indent="0" marL="0">
              <a:buNone/>
            </a:pPr>
            <a:endParaRPr dirty="0" lang="en-IN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Direct Speech</a:t>
            </a:r>
          </a:p>
        </p:txBody>
      </p:sp>
      <p:sp>
        <p:nvSpPr>
          <p:cNvPr id="1048598" name="Content Placeholder 2"/>
          <p:cNvSpPr>
            <a:spLocks noGrp="1"/>
          </p:cNvSpPr>
          <p:nvPr>
            <p:ph idx="1"/>
          </p:nvPr>
        </p:nvSpPr>
        <p:spPr>
          <a:xfrm>
            <a:off x="461394" y="1616978"/>
            <a:ext cx="8229600" cy="4876800"/>
          </a:xfrm>
        </p:spPr>
        <p:txBody>
          <a:bodyPr/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reporting of the words of the speaker without making any changes to.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It is shown in double quotation marks / inverted comma.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reporting verb is separated by a comma.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first word inside the quotation marks begins with a capital letter.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For example:				inverted comma/ Quotation They 		said, 		“We love our country.”</a:t>
            </a:r>
          </a:p>
          <a:p>
            <a:pPr indent="0" marL="0">
              <a:buNone/>
            </a:pPr>
            <a:r>
              <a:rPr b="1" dirty="0" sz="2000" lang="en-IN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Speaker		Reporting	comma 		</a:t>
            </a:r>
          </a:p>
          <a:p>
            <a:pPr indent="0" marL="0">
              <a:buNone/>
            </a:pPr>
            <a:r>
              <a:rPr b="1" dirty="0" sz="2000" lang="en-IN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	Verb</a:t>
            </a:r>
          </a:p>
        </p:txBody>
      </p:sp>
      <p:cxnSp>
        <p:nvCxnSpPr>
          <p:cNvPr id="3145729" name="Straight Arrow Connector 4"/>
          <p:cNvCxnSpPr>
            <a:cxnSpLocks/>
          </p:cNvCxnSpPr>
          <p:nvPr/>
        </p:nvCxnSpPr>
        <p:spPr>
          <a:xfrm>
            <a:off x="3045204" y="4890782"/>
            <a:ext cx="1149291" cy="251669"/>
          </a:xfrm>
          <a:prstGeom prst="straightConnector1"/>
          <a:ln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45730" name="Straight Arrow Connector 5"/>
          <p:cNvCxnSpPr>
            <a:cxnSpLocks/>
          </p:cNvCxnSpPr>
          <p:nvPr/>
        </p:nvCxnSpPr>
        <p:spPr>
          <a:xfrm flipH="1">
            <a:off x="4286774" y="4362275"/>
            <a:ext cx="771787" cy="268448"/>
          </a:xfrm>
          <a:prstGeom prst="straightConnector1"/>
          <a:ln>
            <a:solidFill>
              <a:schemeClr val="tx2"/>
            </a:solidFill>
            <a:tailEnd type="triangle"/>
          </a:ln>
        </p:spPr>
        <p:style>
          <a:lnRef idx="1">
            <a:schemeClr val="accent2"/>
          </a:lnRef>
          <a:fillRef idx="0">
            <a:schemeClr val="accent2"/>
          </a:fillRef>
          <a:effectRef idx="0">
            <a:schemeClr val="accent2"/>
          </a:effectRef>
          <a:fontRef idx="minor">
            <a:schemeClr val="tx1"/>
          </a:fontRef>
        </p:style>
      </p:cxnSp>
      <p:cxnSp>
        <p:nvCxnSpPr>
          <p:cNvPr id="3145731" name="Straight Arrow Connector 9"/>
          <p:cNvCxnSpPr>
            <a:cxnSpLocks/>
          </p:cNvCxnSpPr>
          <p:nvPr/>
        </p:nvCxnSpPr>
        <p:spPr>
          <a:xfrm>
            <a:off x="6258187" y="4479721"/>
            <a:ext cx="662730" cy="201336"/>
          </a:xfrm>
          <a:prstGeom prst="straightConnector1"/>
          <a:ln>
            <a:solidFill>
              <a:schemeClr val="tx2"/>
            </a:solidFill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Indirect Speech</a:t>
            </a:r>
          </a:p>
        </p:txBody>
      </p:sp>
      <p:sp>
        <p:nvSpPr>
          <p:cNvPr id="1048600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act of reporting the words of the speaker by making necessary changes.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Changes are made in the original words of the person.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comma and inverted commas are removed.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 connector such as that, if, whether, how, why etc is used in place of inverted comma.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Necessary changes are made in person, verb forms, time, place and expressions.</a:t>
            </a:r>
          </a:p>
          <a:p>
            <a:pPr indent="0" marL="0">
              <a:buNone/>
            </a:pPr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For example:</a:t>
            </a:r>
          </a:p>
          <a:p>
            <a:pPr indent="0" marL="0">
              <a:buNone/>
            </a:pP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They 	said 		</a:t>
            </a:r>
            <a:r>
              <a:rPr dirty="0" sz="2000" lang="en-IN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that</a:t>
            </a: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		</a:t>
            </a:r>
            <a:r>
              <a:rPr dirty="0" sz="2000" lang="en-IN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they </a:t>
            </a:r>
            <a:r>
              <a:rPr dirty="0" sz="2000" lang="en-IN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loved</a:t>
            </a: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dirty="0" sz="2000" lang="en-IN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their</a:t>
            </a:r>
            <a:r>
              <a:rPr dirty="0" sz="20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country.</a:t>
            </a:r>
          </a:p>
          <a:p>
            <a:pPr indent="0" marL="0">
              <a:buNone/>
            </a:pPr>
            <a:r>
              <a:rPr b="1" dirty="0" sz="19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Speaker</a:t>
            </a:r>
            <a:r>
              <a:rPr dirty="0" sz="19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 	</a:t>
            </a:r>
            <a:r>
              <a:rPr b="1" dirty="0" sz="19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Reporting	Connector/	Indirect speech</a:t>
            </a:r>
          </a:p>
          <a:p>
            <a:pPr indent="0" marL="0">
              <a:buNone/>
            </a:pPr>
            <a:r>
              <a:rPr b="1" dirty="0" sz="190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	Verb		Conjunction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1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Change in Pronoun</a:t>
            </a:r>
          </a:p>
        </p:txBody>
      </p:sp>
      <p:sp>
        <p:nvSpPr>
          <p:cNvPr id="1048602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First person pronouns (I, We etc) are changed according to the subject of the reporting verb.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Second person pronoun (You, your etc) are changed according to the object of the Reporting Verb.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Third person pronouns (He, she, it etc) remain unchanged.</a:t>
            </a:r>
          </a:p>
          <a:p>
            <a:r>
              <a:rPr dirty="0" lang="en-IN">
                <a:latin typeface="Times New Roman" panose="02020603050405020304" pitchFamily="18" charset="0"/>
                <a:cs typeface="Times New Roman" panose="02020603050405020304" pitchFamily="18" charset="0"/>
              </a:rPr>
              <a:t>If Object of the Reporting Verb is absent, first person pronouns are changed to third person.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3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Change in Tense: Present Tense</a:t>
            </a:r>
          </a:p>
        </p:txBody>
      </p:sp>
      <p:graphicFrame>
        <p:nvGraphicFramePr>
          <p:cNvPr id="4194304" name="Table 4"/>
          <p:cNvGraphicFramePr>
            <a:graphicFrameLocks noGrp="1"/>
          </p:cNvGraphicFramePr>
          <p:nvPr>
            <p:ph idx="1"/>
          </p:nvPr>
        </p:nvGraphicFramePr>
        <p:xfrm>
          <a:off x="457199" y="2313265"/>
          <a:ext cx="8309294" cy="378827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154647"/>
                <a:gridCol w="4154647"/>
              </a:tblGrid>
              <a:tr h="643210">
                <a:tc>
                  <a:txBody>
                    <a:bodyPr/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Direct Speech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Indirect Speech</a:t>
                      </a:r>
                    </a:p>
                  </a:txBody>
                </a:tc>
              </a:tr>
              <a:tr h="944242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Present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said, “I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do 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not like computers.”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Past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 that he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did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not like computers.</a:t>
                      </a:r>
                    </a:p>
                  </a:txBody>
                </a:tc>
              </a:tr>
              <a:tr h="643210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Continuous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She said, “It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is raining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.”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Continuous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She said that it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was raining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.</a:t>
                      </a:r>
                    </a:p>
                  </a:txBody>
                </a:tc>
              </a:tr>
              <a:tr h="643210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Perfect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said, “He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 done 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it.”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Perfect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 that he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had done 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it.</a:t>
                      </a:r>
                    </a:p>
                  </a:txBody>
                </a:tc>
              </a:tr>
              <a:tr h="643210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Present Perfect Continuous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Radha said, “It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has been raining 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 three hours.”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Perfect Continuous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Radha said that it </a:t>
                      </a:r>
                      <a:r>
                        <a:rPr dirty="0" lang="en-IN" u="sng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had been raining </a:t>
                      </a:r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for three hours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048604" name="TextBox 4"/>
          <p:cNvSpPr txBox="1"/>
          <p:nvPr/>
        </p:nvSpPr>
        <p:spPr>
          <a:xfrm>
            <a:off x="457200" y="1778466"/>
            <a:ext cx="8229600" cy="369332"/>
          </a:xfrm>
          <a:prstGeom prst="rect"/>
          <a:noFill/>
        </p:spPr>
        <p:txBody>
          <a:bodyPr rtlCol="0" wrap="square">
            <a:spAutoFit/>
          </a:bodyPr>
          <a:p>
            <a:r>
              <a:rPr dirty="0" lang="en-IN" u="sng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** If the Reporting verb is in Past, the following changes take place</a:t>
            </a:r>
            <a:r>
              <a:rPr dirty="0" lang="en-IN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5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Change in Tense: Past Tense</a:t>
            </a:r>
          </a:p>
        </p:txBody>
      </p:sp>
      <p:graphicFrame>
        <p:nvGraphicFramePr>
          <p:cNvPr id="4194305" name="Table 4"/>
          <p:cNvGraphicFramePr>
            <a:graphicFrameLocks noGrp="1"/>
          </p:cNvGraphicFramePr>
          <p:nvPr>
            <p:ph idx="1"/>
          </p:nvPr>
        </p:nvGraphicFramePr>
        <p:xfrm>
          <a:off x="457200" y="2313265"/>
          <a:ext cx="8057626" cy="309176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8813"/>
                <a:gridCol w="4028813"/>
              </a:tblGrid>
              <a:tr h="622882">
                <a:tc>
                  <a:txBody>
                    <a:bodyPr/>
                    <a:p>
                      <a:r>
                        <a:rPr dirty="0" lang="en-IN"/>
                        <a:t>Direct Speech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/>
                        <a:t>Indirect Speech</a:t>
                      </a:r>
                    </a:p>
                  </a:txBody>
                </a:tc>
              </a:tr>
              <a:tr h="622882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Past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teacher said to me, “you answered correctly.”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Perfect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My teacher told me that I had answered correctly. </a:t>
                      </a:r>
                    </a:p>
                  </a:txBody>
                </a:tc>
              </a:tr>
              <a:tr h="622882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Continuous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said, “We were enjoying the weather”.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Perfect Continuous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They said that they had been enjoying the weather.</a:t>
                      </a:r>
                    </a:p>
                  </a:txBody>
                </a:tc>
              </a:tr>
              <a:tr h="622882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Perfect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said, “I had started a business.”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Past Perfect</a:t>
                      </a:r>
                    </a:p>
                    <a:p>
                      <a:r>
                        <a:rPr dirty="0" lang="en-IN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 that he had started a business. 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048606" name="TextBox 4"/>
          <p:cNvSpPr txBox="1"/>
          <p:nvPr/>
        </p:nvSpPr>
        <p:spPr>
          <a:xfrm>
            <a:off x="457200" y="1778466"/>
            <a:ext cx="8229600" cy="369332"/>
          </a:xfrm>
          <a:prstGeom prst="rect"/>
          <a:noFill/>
        </p:spPr>
        <p:txBody>
          <a:bodyPr rtlCol="0" wrap="square">
            <a:spAutoFit/>
          </a:bodyPr>
          <a:p>
            <a:r>
              <a:rPr dirty="0" lang="en-IN">
                <a:solidFill>
                  <a:srgbClr val="FF0000"/>
                </a:solidFill>
              </a:rPr>
              <a:t>If the Reporting verb is in Past, the following changes take place. 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7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Change in Tense: Future Tense</a:t>
            </a:r>
          </a:p>
        </p:txBody>
      </p:sp>
      <p:graphicFrame>
        <p:nvGraphicFramePr>
          <p:cNvPr id="4194306" name="Table 4"/>
          <p:cNvGraphicFramePr>
            <a:graphicFrameLocks noGrp="1"/>
          </p:cNvGraphicFramePr>
          <p:nvPr>
            <p:ph idx="1"/>
          </p:nvPr>
        </p:nvGraphicFramePr>
        <p:xfrm>
          <a:off x="457200" y="2313265"/>
          <a:ext cx="8057626" cy="25431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028813"/>
                <a:gridCol w="4028813"/>
              </a:tblGrid>
              <a:tr h="622882">
                <a:tc>
                  <a:txBody>
                    <a:bodyPr/>
                    <a:p>
                      <a:r>
                        <a:rPr dirty="0" lang="en-IN"/>
                        <a:t>Direct Speech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/>
                        <a:t>Indirect Speech</a:t>
                      </a:r>
                    </a:p>
                  </a:txBody>
                </a:tc>
              </a:tr>
              <a:tr h="622882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Simple future </a:t>
                      </a:r>
                    </a:p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said, “I will study the book”.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Would / Should</a:t>
                      </a:r>
                    </a:p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 that he would study the book.</a:t>
                      </a:r>
                    </a:p>
                  </a:txBody>
                </a:tc>
              </a:tr>
              <a:tr h="622882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Future Continuous (will/ Shall be + Ving)</a:t>
                      </a:r>
                    </a:p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said, “ I will be waiting for you”.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Would be + Ving</a:t>
                      </a:r>
                    </a:p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He said that he would be waiting for him</a:t>
                      </a:r>
                    </a:p>
                  </a:txBody>
                </a:tc>
              </a:tr>
              <a:tr h="622882"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Future Perfect (Will/ Shall have + Ven)</a:t>
                      </a:r>
                    </a:p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Shreya said, “I will have gone”.</a:t>
                      </a:r>
                    </a:p>
                  </a:txBody>
                </a:tc>
                <a:tc>
                  <a:txBody>
                    <a:bodyPr/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Would have + Ven</a:t>
                      </a:r>
                    </a:p>
                    <a:p>
                      <a:r>
                        <a:rPr dirty="0" lang="en-IN">
                          <a:solidFill>
                            <a:srgbClr val="002060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Shreya said that she would have gone</a:t>
                      </a:r>
                    </a:p>
                  </a:txBody>
                </a:tc>
              </a:tr>
            </a:tbl>
          </a:graphicData>
        </a:graphic>
      </p:graphicFrame>
      <p:sp>
        <p:nvSpPr>
          <p:cNvPr id="1048608" name="TextBox 4"/>
          <p:cNvSpPr txBox="1"/>
          <p:nvPr/>
        </p:nvSpPr>
        <p:spPr>
          <a:xfrm>
            <a:off x="457200" y="1778466"/>
            <a:ext cx="8229600" cy="369332"/>
          </a:xfrm>
          <a:prstGeom prst="rect"/>
          <a:noFill/>
        </p:spPr>
        <p:txBody>
          <a:bodyPr rtlCol="0" wrap="square">
            <a:spAutoFit/>
          </a:bodyPr>
          <a:p>
            <a:r>
              <a:rPr dirty="0" lang="en-IN">
                <a:solidFill>
                  <a:srgbClr val="FF0000"/>
                </a:solidFill>
              </a:rPr>
              <a:t>If the Reporting verb is in Past, the following changes take place.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09" name="Title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dirty="0" lang="en-IN"/>
              <a:t>Summary of Changes</a:t>
            </a:r>
          </a:p>
        </p:txBody>
      </p:sp>
      <p:sp>
        <p:nvSpPr>
          <p:cNvPr id="1048610" name="Content Placeholder 2"/>
          <p:cNvSpPr>
            <a:spLocks noGrp="1"/>
          </p:cNvSpPr>
          <p:nvPr>
            <p:ph idx="1"/>
          </p:nvPr>
        </p:nvSpPr>
        <p:spPr/>
        <p:txBody>
          <a:bodyPr/>
          <a:p>
            <a:pPr indent="0" marL="0">
              <a:buNone/>
            </a:pPr>
            <a:r>
              <a:rPr dirty="0" lang="en-IN">
                <a:solidFill>
                  <a:srgbClr val="FF0000"/>
                </a:solidFill>
              </a:rPr>
              <a:t>If the Reporting verb is in Past, the following changes take place. </a:t>
            </a:r>
          </a:p>
          <a:p>
            <a:pPr indent="0" marL="0">
              <a:buNone/>
            </a:pPr>
            <a:endParaRPr dirty="0" lang="en-IN"/>
          </a:p>
          <a:p>
            <a:pPr indent="0" marL="0">
              <a:buNone/>
            </a:pPr>
            <a:r>
              <a:rPr dirty="0" lang="en-IN"/>
              <a:t>Change of Verb Forms</a:t>
            </a:r>
          </a:p>
          <a:p>
            <a:pPr indent="0" marL="0">
              <a:buNone/>
            </a:pPr>
            <a:r>
              <a:rPr dirty="0" lang="en-IN"/>
              <a:t>Am, is, are 		– was, were</a:t>
            </a:r>
          </a:p>
          <a:p>
            <a:pPr indent="0" marL="0">
              <a:buNone/>
            </a:pPr>
            <a:r>
              <a:rPr dirty="0" lang="en-IN"/>
              <a:t>Has, have 		– had </a:t>
            </a:r>
          </a:p>
          <a:p>
            <a:pPr indent="0" marL="0">
              <a:buNone/>
            </a:pPr>
            <a:r>
              <a:rPr dirty="0" lang="en-IN"/>
              <a:t>Go 			– went</a:t>
            </a:r>
          </a:p>
          <a:p>
            <a:pPr indent="0" marL="0">
              <a:buNone/>
            </a:pPr>
            <a:r>
              <a:rPr dirty="0" lang="en-IN"/>
              <a:t>Did 			– had + Ven</a:t>
            </a:r>
          </a:p>
          <a:p>
            <a:pPr indent="0" marL="0">
              <a:buNone/>
            </a:pPr>
            <a:r>
              <a:rPr dirty="0" lang="en-IN"/>
              <a:t>Will 			– would</a:t>
            </a:r>
          </a:p>
          <a:p>
            <a:pPr indent="0" marL="0">
              <a:buNone/>
            </a:pPr>
            <a:r>
              <a:rPr dirty="0" lang="en-IN"/>
              <a:t>Shall 			– should </a:t>
            </a:r>
          </a:p>
        </p:txBody>
      </p:sp>
    </p:spTree>
  </p:cSld>
  <p:clrMapOvr>
    <a:masterClrMapping/>
  </p:clrMapOvr>
</p:sld>
</file>

<file path=ppt/theme/_rels/theme1.xml.rels><?xml version="1.0" encoding="UTF-8" standalone="yes"?>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larity">
  <a:themeElements>
    <a:clrScheme name="Clarity">
      <a:dk1>
        <a:srgbClr val="292934"/>
      </a:dk1>
      <a:lt1>
        <a:srgbClr val="FFFFFF"/>
      </a:lt1>
      <a:dk2>
        <a:srgbClr val="D2533C"/>
      </a:dk2>
      <a:lt2>
        <a:srgbClr val="F3F2DC"/>
      </a:lt2>
      <a:accent1>
        <a:srgbClr val="93A299"/>
      </a:accent1>
      <a:accent2>
        <a:srgbClr val="AD8F67"/>
      </a:accent2>
      <a:accent3>
        <a:srgbClr val="726056"/>
      </a:accent3>
      <a:accent4>
        <a:srgbClr val="4C5A6A"/>
      </a:accent4>
      <a:accent5>
        <a:srgbClr val="808DA0"/>
      </a:accent5>
      <a:accent6>
        <a:srgbClr val="79463D"/>
      </a:accent6>
      <a:hlink>
        <a:srgbClr val="0000FF"/>
      </a:hlink>
      <a:folHlink>
        <a:srgbClr val="800080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Clarity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hade val="86000"/>
                <a:satMod val="140000"/>
              </a:schemeClr>
            </a:gs>
            <a:gs pos="45000">
              <a:schemeClr val="phClr">
                <a:tint val="48000"/>
                <a:satMod val="150000"/>
              </a:schemeClr>
            </a:gs>
            <a:gs pos="100000">
              <a:schemeClr val="phClr">
                <a:tint val="28000"/>
                <a:satMod val="16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70000"/>
                <a:satMod val="150000"/>
              </a:schemeClr>
            </a:gs>
            <a:gs pos="34000">
              <a:schemeClr val="phClr">
                <a:shade val="70000"/>
                <a:satMod val="140000"/>
              </a:schemeClr>
            </a:gs>
            <a:gs pos="70000">
              <a:schemeClr val="phClr">
                <a:tint val="100000"/>
                <a:shade val="90000"/>
                <a:satMod val="140000"/>
              </a:schemeClr>
            </a:gs>
            <a:gs pos="100000">
              <a:schemeClr val="phClr">
                <a:tint val="100000"/>
                <a:shade val="100000"/>
                <a:satMod val="10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26425" cap="flat" cmpd="sng" algn="ctr">
          <a:solidFill>
            <a:schemeClr val="phClr"/>
          </a:solidFill>
          <a:prstDash val="solid"/>
        </a:ln>
        <a:ln w="444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algn="br" blurRad="38100" dir="2700000" dist="25400" rotWithShape="0">
              <a:srgbClr val="000000">
                <a:alpha val="60000"/>
              </a:srgbClr>
            </a:outerShdw>
          </a:effectLst>
        </a:effectStyle>
        <a:effectStyle>
          <a:effectLst>
            <a:outerShdw algn="br" blurRad="38100" dir="2700000" dist="254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dir="t" rig="balanced">
              <a:rot lat="0" lon="0" rev="5100000"/>
            </a:lightRig>
          </a:scene3d>
          <a:sp3d contourW="6350">
            <a:bevelT w="29210" h="12700"/>
            <a:contourClr>
              <a:schemeClr val="phClr">
                <a:shade val="3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5000"/>
                <a:satMod val="180000"/>
              </a:schemeClr>
            </a:gs>
            <a:gs pos="40000">
              <a:schemeClr val="phClr">
                <a:tint val="95000"/>
                <a:shade val="85000"/>
                <a:satMod val="150000"/>
              </a:schemeClr>
            </a:gs>
            <a:gs pos="100000">
              <a:schemeClr val="phClr">
                <a:shade val="45000"/>
                <a:satMod val="200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55000"/>
              </a:schemeClr>
              <a:schemeClr val="phClr">
                <a:tint val="97000"/>
                <a:satMod val="95000"/>
              </a:schemeClr>
            </a:duotone>
          </a:blip>
          <a:tile algn="tl" flip="none" sx="70000" sy="70000" tx="0" ty="0"/>
        </a:blipFill>
      </a:bgFillStyleLst>
    </a:fmtScheme>
  </a:themeElements>
</a:theme>
</file>

<file path=ppt/theme/theme2.xml><?xml version="1.0" encoding="utf-8"?>
<a:theme xmlns:a="http://schemas.openxmlformats.org/drawingml/2006/main" name="Office 主题">
  <a:themeElements>
    <a:clrScheme name="Office">
      <a:dk1>
        <a:sysClr lastClr="000000" val="windowText"/>
      </a:dk1>
      <a:lt1>
        <a:sysClr lastClr="FFFFFF" val="window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TH Sarabun PSK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TH Sarabun PSK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algn="ctr" blurRad="57150" dir="5400000" dist="19050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Properties xmlns="http://schemas.openxmlformats.org/officeDocument/2006/extended-properties">
  <Application>Microsoft Office PowerPoint</Application>
  <ScaleCrop>0</ScaleCrop>
  <LinksUpToDate>0</LinksUpToDate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>
  <dc:title>PowerPoint Presentation</dc:title>
  <dc:creator>Satish Dange</dc:creator>
  <cp:lastModifiedBy>Satish Dange</cp:lastModifiedBy>
  <dcterms:created xsi:type="dcterms:W3CDTF">2014-09-16T10:32:26Z</dcterms:created>
  <dcterms:modified xsi:type="dcterms:W3CDTF">2021-10-20T05:23:36Z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ICV">
    <vt:lpwstr>23ddbdbaebe043f885760c78c9fcb5fe</vt:lpwstr>
  </property>
</Properties>
</file>