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1" r:id="rId4"/>
    <p:sldId id="257" r:id="rId5"/>
    <p:sldId id="262" r:id="rId6"/>
    <p:sldId id="263" r:id="rId7"/>
    <p:sldId id="271" r:id="rId8"/>
    <p:sldId id="264" r:id="rId9"/>
    <p:sldId id="268" r:id="rId10"/>
    <p:sldId id="265" r:id="rId11"/>
    <p:sldId id="269" r:id="rId12"/>
    <p:sldId id="267" r:id="rId13"/>
    <p:sldId id="270" r:id="rId14"/>
    <p:sldId id="258"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player.slideplayer.com/78/12829397/slides/slide_1.jpg"/>
          <p:cNvPicPr>
            <a:picLocks noChangeAspect="1" noChangeArrowheads="1"/>
          </p:cNvPicPr>
          <p:nvPr/>
        </p:nvPicPr>
        <p:blipFill>
          <a:blip r:embed="rId2"/>
          <a:srcRect/>
          <a:stretch>
            <a:fillRect/>
          </a:stretch>
        </p:blipFill>
        <p:spPr bwMode="auto">
          <a:xfrm>
            <a:off x="609600" y="685800"/>
            <a:ext cx="8033995" cy="5562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533400"/>
            <a:ext cx="7620000" cy="5016758"/>
          </a:xfrm>
          <a:prstGeom prst="rect">
            <a:avLst/>
          </a:prstGeom>
        </p:spPr>
        <p:txBody>
          <a:bodyPr wrap="square">
            <a:spAutoFit/>
          </a:bodyPr>
          <a:lstStyle/>
          <a:p>
            <a:r>
              <a:rPr lang="en-US" sz="3200" b="1" dirty="0" smtClean="0"/>
              <a:t> Fur felt</a:t>
            </a:r>
          </a:p>
          <a:p>
            <a:r>
              <a:rPr lang="en-US" sz="3200" dirty="0" smtClean="0"/>
              <a:t>To this day, some textile manufacturers use beaver pelts to make felt hats and other accessories. While not as in vogue in the era of animal rights, fur felt is useful due to its impressive durability and high malleability. It’s also possible to make fur felt with types of fur other than beaver, but in every case, fur felt production involves the killing of fur-bearing animals.</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Unavailable Listing on Etsy | Felt cowboy hats, Cowboy hats, Hats for men"/>
          <p:cNvPicPr>
            <a:picLocks noChangeAspect="1" noChangeArrowheads="1"/>
          </p:cNvPicPr>
          <p:nvPr/>
        </p:nvPicPr>
        <p:blipFill>
          <a:blip r:embed="rId2"/>
          <a:srcRect/>
          <a:stretch>
            <a:fillRect/>
          </a:stretch>
        </p:blipFill>
        <p:spPr bwMode="auto">
          <a:xfrm>
            <a:off x="876302" y="609600"/>
            <a:ext cx="7429498" cy="5715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14400"/>
            <a:ext cx="7620000" cy="4031873"/>
          </a:xfrm>
          <a:prstGeom prst="rect">
            <a:avLst/>
          </a:prstGeom>
        </p:spPr>
        <p:txBody>
          <a:bodyPr wrap="square">
            <a:spAutoFit/>
          </a:bodyPr>
          <a:lstStyle/>
          <a:p>
            <a:r>
              <a:rPr lang="en-US" sz="3200" b="1" dirty="0" smtClean="0"/>
              <a:t>Acrylic felt</a:t>
            </a:r>
          </a:p>
          <a:p>
            <a:r>
              <a:rPr lang="en-US" sz="3200" dirty="0" smtClean="0"/>
              <a:t>Acrylic felt has become increasingly popular over the last century. Cheaper to produce than wool, acrylic felt offers some of the same benefits as conventional felt. Unlike wool or fur felt, however, acrylic felt is highly flammable, and it is uncomfortable when worn against the skin.</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descr="Pack of 8 Sheets A4 Acrylic Felt for Crafting – Petershams Millinery  Suppli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7652" name="AutoShape 4" descr="Pack of 8 Sheets A4 Acrylic Felt for Crafting – Petershams Millinery  Suppli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7654" name="Picture 6" descr="72-Inch Wide 1/16” Thick Acrylic Felt Fabric - Mango - AK Trading Co."/>
          <p:cNvPicPr>
            <a:picLocks noChangeAspect="1" noChangeArrowheads="1"/>
          </p:cNvPicPr>
          <p:nvPr/>
        </p:nvPicPr>
        <p:blipFill>
          <a:blip r:embed="rId2"/>
          <a:srcRect/>
          <a:stretch>
            <a:fillRect/>
          </a:stretch>
        </p:blipFill>
        <p:spPr bwMode="auto">
          <a:xfrm>
            <a:off x="609600" y="533400"/>
            <a:ext cx="7924800" cy="5715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player.slideplayer.com/78/12829397/slides/slide_5.jpg"/>
          <p:cNvPicPr>
            <a:picLocks noChangeAspect="1" noChangeArrowheads="1"/>
          </p:cNvPicPr>
          <p:nvPr/>
        </p:nvPicPr>
        <p:blipFill>
          <a:blip r:embed="rId2"/>
          <a:srcRect/>
          <a:stretch>
            <a:fillRect/>
          </a:stretch>
        </p:blipFill>
        <p:spPr bwMode="auto">
          <a:xfrm>
            <a:off x="533400" y="304800"/>
            <a:ext cx="7758858" cy="58674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Non woven Fabrics"/>
          <p:cNvPicPr>
            <a:picLocks noChangeAspect="1" noChangeArrowheads="1"/>
          </p:cNvPicPr>
          <p:nvPr/>
        </p:nvPicPr>
        <p:blipFill>
          <a:blip r:embed="rId2"/>
          <a:srcRect/>
          <a:stretch>
            <a:fillRect/>
          </a:stretch>
        </p:blipFill>
        <p:spPr bwMode="auto">
          <a:xfrm>
            <a:off x="1143000" y="457200"/>
            <a:ext cx="7315200" cy="5492134"/>
          </a:xfrm>
          <a:prstGeom prst="rect">
            <a:avLst/>
          </a:prstGeom>
          <a:noFill/>
        </p:spPr>
      </p:pic>
      <p:sp>
        <p:nvSpPr>
          <p:cNvPr id="3" name="Rectangle 2"/>
          <p:cNvSpPr/>
          <p:nvPr/>
        </p:nvSpPr>
        <p:spPr>
          <a:xfrm>
            <a:off x="5410200" y="5105400"/>
            <a:ext cx="3733800" cy="954107"/>
          </a:xfrm>
          <a:prstGeom prst="rect">
            <a:avLst/>
          </a:prstGeom>
        </p:spPr>
        <p:txBody>
          <a:bodyPr wrap="square">
            <a:spAutoFit/>
          </a:bodyPr>
          <a:lstStyle/>
          <a:p>
            <a:r>
              <a:rPr lang="en-US" sz="2800" dirty="0" smtClean="0">
                <a:solidFill>
                  <a:schemeClr val="accent2">
                    <a:lumMod val="50000"/>
                  </a:schemeClr>
                </a:solidFill>
              </a:rPr>
              <a:t>PRESENTED BY</a:t>
            </a:r>
            <a:br>
              <a:rPr lang="en-US" sz="2800" dirty="0" smtClean="0">
                <a:solidFill>
                  <a:schemeClr val="accent2">
                    <a:lumMod val="50000"/>
                  </a:schemeClr>
                </a:solidFill>
              </a:rPr>
            </a:br>
            <a:r>
              <a:rPr lang="en-US" sz="2800" dirty="0" smtClean="0">
                <a:solidFill>
                  <a:schemeClr val="accent2">
                    <a:lumMod val="50000"/>
                  </a:schemeClr>
                </a:solidFill>
              </a:rPr>
              <a:t>DEEPA NILAWAR</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PPT - The History of Felt PowerPoint Presentation, free download -  ID:4180829"/>
          <p:cNvPicPr>
            <a:picLocks noChangeAspect="1" noChangeArrowheads="1"/>
          </p:cNvPicPr>
          <p:nvPr/>
        </p:nvPicPr>
        <p:blipFill>
          <a:blip r:embed="rId2"/>
          <a:srcRect/>
          <a:stretch>
            <a:fillRect/>
          </a:stretch>
        </p:blipFill>
        <p:spPr bwMode="auto">
          <a:xfrm>
            <a:off x="762000" y="685800"/>
            <a:ext cx="7620000" cy="5715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s://reader012.fdocuments.in/reader012/slide/20180128/5697c0151a28abf838ccde21/document-10.png?t=1619787756"/>
          <p:cNvPicPr>
            <a:picLocks noChangeAspect="1" noChangeArrowheads="1"/>
          </p:cNvPicPr>
          <p:nvPr/>
        </p:nvPicPr>
        <p:blipFill>
          <a:blip r:embed="rId2"/>
          <a:srcRect/>
          <a:stretch>
            <a:fillRect/>
          </a:stretch>
        </p:blipFill>
        <p:spPr bwMode="auto">
          <a:xfrm>
            <a:off x="533400" y="457200"/>
            <a:ext cx="8001000" cy="600075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player.slideplayer.com/78/12829397/slides/slide_2.jpg"/>
          <p:cNvPicPr>
            <a:picLocks noChangeAspect="1" noChangeArrowheads="1"/>
          </p:cNvPicPr>
          <p:nvPr/>
        </p:nvPicPr>
        <p:blipFill>
          <a:blip r:embed="rId2"/>
          <a:srcRect/>
          <a:stretch>
            <a:fillRect/>
          </a:stretch>
        </p:blipFill>
        <p:spPr bwMode="auto">
          <a:xfrm>
            <a:off x="838200" y="609600"/>
            <a:ext cx="7467600" cy="5715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838201"/>
            <a:ext cx="8077200" cy="6740307"/>
          </a:xfrm>
          <a:prstGeom prst="rect">
            <a:avLst/>
          </a:prstGeom>
        </p:spPr>
        <p:txBody>
          <a:bodyPr wrap="square">
            <a:spAutoFit/>
          </a:bodyPr>
          <a:lstStyle/>
          <a:p>
            <a:r>
              <a:rPr lang="en-US" sz="3600" dirty="0" smtClean="0"/>
              <a:t>Raw Materials</a:t>
            </a:r>
          </a:p>
          <a:p>
            <a:r>
              <a:rPr lang="en-US" sz="3600" dirty="0" smtClean="0"/>
              <a:t>Felt is produced from wool, which grips and mats easily, and a synthetic fiber that gives the felt some resilience and longevity. Typical fiber combinations for felt include wool and polyester or wool and nylon. Synthetics cannot be turned into felt by themselves but can be felted if they combine with wool.</a:t>
            </a:r>
          </a:p>
          <a:p>
            <a:r>
              <a:rPr lang="en-US" sz="3600" dirty="0" smtClean="0"/>
              <a:t/>
            </a:r>
            <a:br>
              <a:rPr lang="en-US" sz="3600" dirty="0" smtClean="0"/>
            </a:br>
            <a:r>
              <a:rPr lang="en-US" sz="3600" dirty="0" smtClean="0"/>
              <a:t/>
            </a:r>
            <a:br>
              <a:rPr lang="en-US" sz="3600" dirty="0" smtClean="0"/>
            </a:b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Methods of Fabric Construction"/>
          <p:cNvPicPr>
            <a:picLocks noChangeAspect="1" noChangeArrowheads="1"/>
          </p:cNvPicPr>
          <p:nvPr/>
        </p:nvPicPr>
        <p:blipFill>
          <a:blip r:embed="rId2"/>
          <a:srcRect/>
          <a:stretch>
            <a:fillRect/>
          </a:stretch>
        </p:blipFill>
        <p:spPr bwMode="auto">
          <a:xfrm>
            <a:off x="762000" y="533400"/>
            <a:ext cx="7510550" cy="5638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descr="Vertical Garden Felt Hanging Strawberry Growing Bag - Buy Vertical Garden  Felt Hanging Strawberry Growing Bag,Design Vertical Garden Felt Hanging  Strawberry Growing Bag,Breathable Vertical Garden Felt Hanging Strawberry  Growing Bag Product 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8676" name="AutoShape 4" descr="Vertical Garden Felt Hanging Strawberry Growing Bag - Buy Vertical Garden  Felt Hanging Strawberry Growing Bag,Design Vertical Garden Felt Hanging  Strawberry Growing Bag,Breathable Vertical Garden Felt Hanging Strawberry  Growing Bag Product 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8678" name="AutoShape 6" descr="Vertical Garden Felt Hanging Strawberry Growing Bag - Buy Vertical Garden  Felt Hanging Strawberry Growing Bag,Design Vertical Garden Felt Hanging  Strawberry Growing Bag,Breathable Vertical Garden Felt Hanging Strawberry  Growing Bag Product 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8680" name="Picture 8" descr="Fabric Construction: Non-Woven Fabric - ppt download"/>
          <p:cNvPicPr>
            <a:picLocks noChangeAspect="1" noChangeArrowheads="1"/>
          </p:cNvPicPr>
          <p:nvPr/>
        </p:nvPicPr>
        <p:blipFill>
          <a:blip r:embed="rId2"/>
          <a:srcRect/>
          <a:stretch>
            <a:fillRect/>
          </a:stretch>
        </p:blipFill>
        <p:spPr bwMode="auto">
          <a:xfrm>
            <a:off x="609600" y="457200"/>
            <a:ext cx="7978968" cy="5524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7772400" cy="4524315"/>
          </a:xfrm>
          <a:prstGeom prst="rect">
            <a:avLst/>
          </a:prstGeom>
        </p:spPr>
        <p:txBody>
          <a:bodyPr wrap="square">
            <a:spAutoFit/>
          </a:bodyPr>
          <a:lstStyle/>
          <a:p>
            <a:r>
              <a:rPr lang="en-US" sz="3200" b="1" dirty="0" smtClean="0"/>
              <a:t> Wool felt</a:t>
            </a:r>
          </a:p>
          <a:p>
            <a:r>
              <a:rPr lang="en-US" sz="3200" dirty="0" smtClean="0"/>
              <a:t>Still one of the most common types of felt, textile artisans made felt using wool from sheep or other wool-bearing animals for the majority of this fabric’s history. In addition to being aesthetically pleasing, wool felt shares the beneficial attributes of its base fiber, including absorbency, fire resistance, and impressive </a:t>
            </a:r>
            <a:r>
              <a:rPr lang="en-US" sz="3200" dirty="0" err="1" smtClean="0"/>
              <a:t>insulative</a:t>
            </a:r>
            <a:r>
              <a:rPr lang="en-US" sz="3200" dirty="0" smtClean="0"/>
              <a:t> properties.</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Beige - Wool Felt Oversized Sheet - 20% Wool Blend - 3 12x18 inch Sheets:  Amazon.in: Home &amp; Kitchen"/>
          <p:cNvPicPr>
            <a:picLocks noChangeAspect="1" noChangeArrowheads="1"/>
          </p:cNvPicPr>
          <p:nvPr/>
        </p:nvPicPr>
        <p:blipFill>
          <a:blip r:embed="rId2"/>
          <a:srcRect/>
          <a:stretch>
            <a:fillRect/>
          </a:stretch>
        </p:blipFill>
        <p:spPr bwMode="auto">
          <a:xfrm>
            <a:off x="762000" y="381000"/>
            <a:ext cx="7620000" cy="6324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116</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Abc</cp:lastModifiedBy>
  <cp:revision>7</cp:revision>
  <dcterms:created xsi:type="dcterms:W3CDTF">2006-08-16T00:00:00Z</dcterms:created>
  <dcterms:modified xsi:type="dcterms:W3CDTF">2021-05-03T06:22:06Z</dcterms:modified>
</cp:coreProperties>
</file>