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405CC-0985-C054-F0E5-FCCEEC78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r-IN" dirty="0"/>
              <a:t>स्वामी रामानंद तीर्थ मराठवाडा विद्यापीठ, नांदेड</a:t>
            </a:r>
            <a:br>
              <a:rPr lang="mr-IN" dirty="0"/>
            </a:br>
            <a:r>
              <a:rPr lang="mr-IN" dirty="0"/>
              <a:t>पदवी प्रथम वर्ष अभ्यासक्रम </a:t>
            </a:r>
            <a:br>
              <a:rPr lang="mr-IN" dirty="0"/>
            </a:br>
            <a:r>
              <a:rPr lang="mr-IN" dirty="0"/>
              <a:t>नवीन शैक्षणिक धोरण 2020 अनुसार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8D506-0932-D501-2D0F-DC3AAD3CD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/>
              <a:t>प्रस्तुतकर्ती : डॉ अंजली जोशी </a:t>
            </a:r>
          </a:p>
          <a:p>
            <a:r>
              <a:rPr lang="mr-IN" dirty="0"/>
              <a:t>           प्राध्यापक आणि विभाग प्रमुख </a:t>
            </a:r>
          </a:p>
          <a:p>
            <a:r>
              <a:rPr lang="mr-IN" dirty="0"/>
              <a:t>           दयानंद कला महाविद्यालय, लातूर </a:t>
            </a:r>
          </a:p>
          <a:p>
            <a:r>
              <a:rPr lang="mr-IN" dirty="0"/>
              <a:t>           M : 7350327166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7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C07F-383F-272D-43FE-39FD1E43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mr-IN" dirty="0"/>
              <a:t>ourse assessment </a:t>
            </a:r>
            <a:br>
              <a:rPr lang="mr-IN" dirty="0"/>
            </a:br>
            <a:r>
              <a:rPr lang="mr-IN" dirty="0"/>
              <a:t>परीक्षा पद्धती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7EAC1-6A18-79B3-36F0-734D319C3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mr-IN" dirty="0"/>
              <a:t>CA म्हणजे कंटिन्यूअस असेसमेंट पद्धती </a:t>
            </a:r>
          </a:p>
          <a:p>
            <a:r>
              <a:rPr lang="mr-IN" dirty="0"/>
              <a:t>दोन क्लास टेस्ट प्रत्येकी दहा गुणांच्या असतील </a:t>
            </a:r>
          </a:p>
          <a:p>
            <a:pPr marL="0" indent="0">
              <a:buNone/>
            </a:pPr>
            <a:r>
              <a:rPr lang="mr-IN" dirty="0"/>
              <a:t> एक असाइनमेंट असेल जी इंटरेस्टिंग, इनोव्हेटिव्ह आणि विद्यार्थी केंद्रित असेल</a:t>
            </a:r>
          </a:p>
          <a:p>
            <a:pPr marL="0" indent="0">
              <a:buNone/>
            </a:pPr>
            <a:r>
              <a:rPr lang="mr-IN" dirty="0"/>
              <a:t>यामध्ये </a:t>
            </a:r>
          </a:p>
          <a:p>
            <a:pPr marL="0" indent="0">
              <a:buNone/>
            </a:pPr>
            <a:endParaRPr lang="mr-IN" dirty="0"/>
          </a:p>
          <a:p>
            <a:pPr marL="0" indent="0">
              <a:buNone/>
            </a:pPr>
            <a:r>
              <a:rPr lang="mr-IN" dirty="0"/>
              <a:t>Class Test l : 10 marks</a:t>
            </a:r>
          </a:p>
          <a:p>
            <a:pPr marL="0" indent="0">
              <a:buNone/>
            </a:pPr>
            <a:r>
              <a:rPr lang="mr-IN" dirty="0"/>
              <a:t>Class Test l l : 10 marks </a:t>
            </a:r>
          </a:p>
          <a:p>
            <a:pPr marL="0" indent="0">
              <a:buNone/>
            </a:pPr>
            <a:r>
              <a:rPr lang="mr-IN" dirty="0"/>
              <a:t>Assignment l : 10 marks </a:t>
            </a:r>
          </a:p>
          <a:p>
            <a:pPr marL="0" indent="0">
              <a:buNone/>
            </a:pPr>
            <a:r>
              <a:rPr lang="mr-IN" dirty="0"/>
              <a:t>Total : 30 Marks </a:t>
            </a:r>
          </a:p>
          <a:p>
            <a:pPr marL="0" indent="0">
              <a:buNone/>
            </a:pPr>
            <a:r>
              <a:rPr lang="mr-IN" dirty="0"/>
              <a:t>30 गुण 10 मार्क मध्ये परिवर्तित केले जातील. </a:t>
            </a:r>
          </a:p>
          <a:p>
            <a:pPr marL="0" indent="0">
              <a:buNone/>
            </a:pPr>
            <a:r>
              <a:rPr lang="mr-IN" dirty="0"/>
              <a:t>म्हणजे अंतर्गत गुणांची परीक्षा 10 मार्कांची असेल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25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88C9-5263-DB5C-B8A6-D5111EFE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/>
              <a:t>सत्र अखेर परीक्षा </a:t>
            </a:r>
            <a:br>
              <a:rPr lang="mr-IN" dirty="0"/>
            </a:br>
            <a:r>
              <a:rPr lang="mr-IN" dirty="0"/>
              <a:t>end same exam ( ese)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C13A-EE48-4F0B-5D44-8ED3BEB21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r-IN" dirty="0"/>
              <a:t>प्रत्येक सत्राच्या शेवटी एकूण 40 गुणांची परीक्षा असेल.</a:t>
            </a:r>
          </a:p>
          <a:p>
            <a:r>
              <a:rPr lang="mr-IN" dirty="0"/>
              <a:t>(optional, generic elective, vocational skill course, skill enhancement course)</a:t>
            </a:r>
          </a:p>
          <a:p>
            <a:r>
              <a:rPr lang="mr-IN" dirty="0"/>
              <a:t>यामध्ये पहिला प्रश्न कंपल्सरी असेल. </a:t>
            </a:r>
          </a:p>
          <a:p>
            <a:r>
              <a:rPr lang="mr-IN" dirty="0"/>
              <a:t>टिपा लिहा. एकूण गुण 10. </a:t>
            </a:r>
          </a:p>
          <a:p>
            <a:r>
              <a:rPr lang="mr-IN" dirty="0"/>
              <a:t>प्रश्न क्रमांक दोन तीन आणि चार डिस्क्रिप्टिव्ह उत्तरे लिहा. प्रत्येकी 10 गुण एकूण 30 गुण </a:t>
            </a:r>
          </a:p>
          <a:p>
            <a:r>
              <a:rPr lang="mr-IN" dirty="0"/>
              <a:t>एकूण 40 गुणांमध्ये अंतर्गत गुण दहा मिसळले जातील. </a:t>
            </a:r>
          </a:p>
          <a:p>
            <a:r>
              <a:rPr lang="mr-IN" dirty="0"/>
              <a:t>सत्र अखेरची परीक्षा दोन क्रेडिटची होईल.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9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4A222-3272-85AB-A1BA-54D7E85CD8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numCol="1">
            <a:normAutofit fontScale="90000"/>
          </a:bodyPr>
          <a:lstStyle/>
          <a:p>
            <a:r>
              <a:rPr lang="mr-IN" i="1" dirty="0"/>
              <a:t>बीए प्रथम वर्ष अभ्यासक्रमाचे स्वरूप </a:t>
            </a:r>
            <a:br>
              <a:rPr lang="mr-IN" i="1" dirty="0"/>
            </a:br>
            <a:r>
              <a:rPr lang="mr-IN" i="1" dirty="0"/>
              <a:t>नवीन शैक्षणिक धोरण 2020 अनुसार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FA0C4-A48B-3F00-C890-08381161F9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mr-IN" dirty="0"/>
              <a:t>विषयांची निवड </a:t>
            </a:r>
          </a:p>
          <a:p>
            <a:r>
              <a:rPr lang="mr-IN" dirty="0"/>
              <a:t>एकूण अभ्यासावयाचे पेपर </a:t>
            </a:r>
          </a:p>
          <a:p>
            <a:r>
              <a:rPr lang="mr-IN" dirty="0"/>
              <a:t>प्रत्येक पेपरला असणारे क्रेडिट </a:t>
            </a:r>
          </a:p>
          <a:p>
            <a:r>
              <a:rPr lang="mr-IN" dirty="0"/>
              <a:t>आंतरविद्याशाखीय विषयाची निवड </a:t>
            </a:r>
          </a:p>
          <a:p>
            <a:r>
              <a:rPr lang="mr-IN" dirty="0"/>
              <a:t>परीक्षेचे स्वरूप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B860-033A-8E97-EFB8-02BB2D8A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r-IN" dirty="0"/>
              <a:t>2020 पासून लागू झालेले शैक्षणिक धोरण </a:t>
            </a:r>
            <a:br>
              <a:rPr lang="mr-IN" dirty="0"/>
            </a:br>
            <a:r>
              <a:rPr lang="mr-IN" dirty="0"/>
              <a:t>स्वामी रामानंद तीर्थ मराठवाडा विद्यापीठ नांदेड </a:t>
            </a:r>
            <a:br>
              <a:rPr lang="mr-IN" dirty="0"/>
            </a:br>
            <a:r>
              <a:rPr lang="mr-IN" dirty="0"/>
              <a:t>बॅचलर ऑफ आर्ट्स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A273A-8F02-98D6-9BF0-665014211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mr-IN" dirty="0"/>
              <a:t>ठळक वैशिष्ट्ये </a:t>
            </a:r>
          </a:p>
          <a:p>
            <a:r>
              <a:rPr lang="mr-IN" dirty="0"/>
              <a:t>अंतरविद्याशाखीय अभ्यास </a:t>
            </a:r>
          </a:p>
          <a:p>
            <a:r>
              <a:rPr lang="mr-IN" dirty="0"/>
              <a:t>चॉईस बेस्ड क्रेडिट सिस्टीम(सीबीसीएस)</a:t>
            </a:r>
          </a:p>
          <a:p>
            <a:r>
              <a:rPr lang="mr-IN" dirty="0"/>
              <a:t>मेजर मायनर ची निवड </a:t>
            </a:r>
          </a:p>
          <a:p>
            <a:r>
              <a:rPr lang="mr-IN" dirty="0"/>
              <a:t>पाच वर्षाचा पूर्णवेळ अभ्यासक्रम</a:t>
            </a:r>
          </a:p>
          <a:p>
            <a:r>
              <a:rPr lang="mr-IN" dirty="0"/>
              <a:t>स्किल एन्हान्समेंट कोर्स </a:t>
            </a:r>
          </a:p>
          <a:p>
            <a:r>
              <a:rPr lang="mr-IN" dirty="0"/>
              <a:t>अबिलिटी एन्हन्समेंट कोर्स</a:t>
            </a:r>
          </a:p>
          <a:p>
            <a:r>
              <a:rPr lang="mr-IN" dirty="0"/>
              <a:t>भारतीय ज्ञान परंपरा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7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2F08-0718-D2B3-2111-D7501925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mr-IN" dirty="0"/>
              <a:t>aculty of humanities </a:t>
            </a:r>
            <a:br>
              <a:rPr lang="mr-IN" dirty="0"/>
            </a:br>
            <a:r>
              <a:rPr lang="mr-IN" dirty="0"/>
              <a:t>structure for 4 year multi disciplinary degree program with multiple entry and exit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FE145-4A3F-7664-DC84-78BD15E32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mr-IN" dirty="0"/>
              <a:t>यामध्ये,</a:t>
            </a:r>
          </a:p>
          <a:p>
            <a:pPr marL="0" indent="0">
              <a:buNone/>
            </a:pPr>
            <a:r>
              <a:rPr lang="mr-IN" dirty="0"/>
              <a:t>कोणत्याही वर्षी विद्यार्थी बाहेर पडू शकतो. </a:t>
            </a:r>
          </a:p>
          <a:p>
            <a:pPr marL="0" indent="0">
              <a:buNone/>
            </a:pPr>
            <a:r>
              <a:rPr lang="mr-IN" dirty="0"/>
              <a:t>एक वर्ष पूर्ण करून बाहेर पडल्यावर विद्यार्थ्याला प्रमाणपत्र कोर्स चे प्रमाणपत्र मिळते </a:t>
            </a:r>
          </a:p>
          <a:p>
            <a:pPr marL="0" indent="0">
              <a:buNone/>
            </a:pPr>
            <a:r>
              <a:rPr lang="mr-IN" dirty="0"/>
              <a:t>दोन वर्षे पूर्ण केल्यावर डिप्लोमा पूर्ण होतो </a:t>
            </a:r>
          </a:p>
          <a:p>
            <a:pPr marL="0" indent="0">
              <a:buNone/>
            </a:pPr>
            <a:r>
              <a:rPr lang="mr-IN" dirty="0"/>
              <a:t>तीन वर्षे पूर्ण केल्यानंतर डिग्री पूर्ण होते </a:t>
            </a:r>
          </a:p>
          <a:p>
            <a:pPr marL="0" indent="0">
              <a:buNone/>
            </a:pPr>
            <a:r>
              <a:rPr lang="mr-IN" dirty="0"/>
              <a:t>चार वर्षे पूर्ण केल्यानंतर बीए विथ ओनर्स ही पदवी मिळते </a:t>
            </a:r>
          </a:p>
          <a:p>
            <a:pPr marL="0" indent="0">
              <a:buNone/>
            </a:pPr>
            <a:r>
              <a:rPr lang="mr-IN" dirty="0"/>
              <a:t>पाच वर्षे पूर्ण झाल्यानंतर मास्टर्स ही डिग्री मिळते </a:t>
            </a:r>
          </a:p>
          <a:p>
            <a:pPr marL="0" indent="0">
              <a:buNone/>
            </a:pPr>
            <a:r>
              <a:rPr lang="mr-IN" dirty="0"/>
              <a:t>ज्यांना संशोधन करावयाचे आहे त्यांना पुढे 2 ते 3 वर्षाचा कालावधी दिला जाणार आहे.</a:t>
            </a:r>
          </a:p>
          <a:p>
            <a:pPr marL="0" indent="0">
              <a:buNone/>
            </a:pPr>
            <a:r>
              <a:rPr lang="mr-IN" dirty="0"/>
              <a:t>या काळात विद्यार्थ्यांना शैक्षणिक अभ्यासक्रमाबरोबरच कौशल्य विकास आणि क्षमता विकास कोर्सही पूर्ण करावे लागतील</a:t>
            </a:r>
          </a:p>
        </p:txBody>
      </p:sp>
    </p:spTree>
    <p:extLst>
      <p:ext uri="{BB962C8B-B14F-4D97-AF65-F5344CB8AC3E}">
        <p14:creationId xmlns:p14="http://schemas.microsoft.com/office/powerpoint/2010/main" val="20729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1FEA-27E2-49FB-193C-0570085E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mr-IN" dirty="0"/>
              <a:t>tructure for 4 year degree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B0D51-3401-8CEF-59E3-AA35788E4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845" y="1928814"/>
            <a:ext cx="14607380" cy="3559968"/>
          </a:xfrm>
        </p:spPr>
        <p:txBody>
          <a:bodyPr/>
          <a:lstStyle/>
          <a:p>
            <a:r>
              <a:rPr lang="en-US" dirty="0"/>
              <a:t>S</a:t>
            </a:r>
            <a:r>
              <a:rPr lang="mr-IN" dirty="0"/>
              <a:t>emester  l</a:t>
            </a:r>
          </a:p>
          <a:p>
            <a:r>
              <a:rPr lang="mr-IN" dirty="0"/>
              <a:t>विद्यार्थ्याला तीन ऑप्शनल विषय निवडायचे आहेत. </a:t>
            </a:r>
          </a:p>
          <a:p>
            <a:r>
              <a:rPr lang="mr-IN" dirty="0"/>
              <a:t>विद्यापीठाने दिलेल्या विविध ग्रुप पैकी हे तीन विषय निवडायचे आहेत </a:t>
            </a:r>
          </a:p>
          <a:p>
            <a:r>
              <a:rPr lang="mr-IN" dirty="0"/>
              <a:t>एका ग्रुपमधून दोन विषय निवडता येणार नाहीत</a:t>
            </a:r>
          </a:p>
          <a:p>
            <a:r>
              <a:rPr lang="mr-IN" dirty="0"/>
              <a:t>प्रत्येक ऑप्शनल विषयाला दोन पेपर्स असतील </a:t>
            </a:r>
          </a:p>
          <a:p>
            <a:r>
              <a:rPr lang="mr-IN" dirty="0"/>
              <a:t>असे तीन ऑप्शनल विषयांचे सहा पेपर्स होतील </a:t>
            </a:r>
          </a:p>
          <a:p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213575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85F5-EB5F-DEC2-8696-12860BDE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mr-IN"/>
              <a:t>tructure for 4 year degree program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040EF-071D-8C70-1187-F86029AFF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mr-IN" dirty="0"/>
              <a:t>सातवा पेपर जेनेरिक इलेक्टिव्ह असेल </a:t>
            </a:r>
          </a:p>
          <a:p>
            <a:r>
              <a:rPr lang="mr-IN" dirty="0"/>
              <a:t>DSC : डिसिप्लिन स्पेसिफिक कोर म्हणजे मानव्य विज्ञान शाखेतील विषय सोडून इतर शाखेतील विषय विद्यार्थ्याला निवडावा लागेल. उदाहरणार्थ रसायनशास्त्र कम्प्युटर सायन्स टॅक्सेशन लॉ ई.</a:t>
            </a:r>
          </a:p>
          <a:p>
            <a:r>
              <a:rPr lang="mr-IN" dirty="0"/>
              <a:t>पुढचा पेपर वोकेशनल आणि स्किल एन्व्हांसमेंट कोर्स असेल. उदाहरणार्थ समाजशास्त्र विषयात पर्सनॅलिटी डेव्हलपमेंट हा विषय SEC साठी देण्यात आला आहे. </a:t>
            </a:r>
          </a:p>
          <a:p>
            <a:r>
              <a:rPr lang="mr-IN" dirty="0"/>
              <a:t>त्यानंतरचा पेपर अबिलिटी एन्व्हांसमेंट कोर्स/ व्हॅल्यू एज्युकेशन कोर्स/भारतीय ज्ञान परंपरा यापैकी असेल. </a:t>
            </a:r>
          </a:p>
          <a:p>
            <a:r>
              <a:rPr lang="mr-IN" dirty="0"/>
              <a:t>पुढच्या टेबल मध्ये याची माहिती मिळेल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2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FC38-39F3-5C16-2798-AE5278DF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697172-7D8E-14E3-C347-DAEDC48F0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846" y="2249488"/>
            <a:ext cx="8223133" cy="3541712"/>
          </a:xfrm>
        </p:spPr>
      </p:pic>
    </p:spTree>
    <p:extLst>
      <p:ext uri="{BB962C8B-B14F-4D97-AF65-F5344CB8AC3E}">
        <p14:creationId xmlns:p14="http://schemas.microsoft.com/office/powerpoint/2010/main" val="253619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502E-B6F8-D3BA-EA63-09E68675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mr-IN" dirty="0"/>
              <a:t>ajor and minor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199D9-9404-C3D0-1EC7-51B36CD44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mr-IN" dirty="0"/>
              <a:t>द्वितीय वर्षात गेल्यानंतर विद्यार्थी एका मेजर विषयाची निवड करेल</a:t>
            </a:r>
          </a:p>
          <a:p>
            <a:r>
              <a:rPr lang="mr-IN" dirty="0"/>
              <a:t>प्रथम वर्षामध्ये ही निवड त्याला करायची नसली तरी मेजर विषयाचा विचार त्यांनी प्रथम वर्षातच करायला हवा </a:t>
            </a:r>
          </a:p>
          <a:p>
            <a:r>
              <a:rPr lang="mr-IN" dirty="0"/>
              <a:t>विद्यार्थी जो विषय मेजर म्हणून निवड करेल त्याच विषयात त्याला पदवी मिळेल. </a:t>
            </a:r>
          </a:p>
          <a:p>
            <a:r>
              <a:rPr lang="mr-IN" dirty="0"/>
              <a:t>प्रथम वर्षामध्ये क्रेडिट आणि अभ्यासक्रम मेजर आणि मायनर साठी सारखे असतील, परंतु द्वितीय वर्षामध्ये ते बदलतील </a:t>
            </a:r>
          </a:p>
          <a:p>
            <a:r>
              <a:rPr lang="mr-IN" dirty="0"/>
              <a:t>मेजर विषयाला सोडून जेनेरिक किंवा ओपन इलेक्ट्रिक पेपर कंपल्सरी निवडावा लागेल </a:t>
            </a:r>
          </a:p>
          <a:p>
            <a:r>
              <a:rPr lang="mr-IN" dirty="0"/>
              <a:t>वोकेशनल किंवा कौशल्य विकास अभ्यासक्रम हे मेजर विषयाशी निगडित असतील </a:t>
            </a:r>
          </a:p>
          <a:p>
            <a:r>
              <a:rPr lang="mr-IN" dirty="0"/>
              <a:t>IKS म्हणजे भारतीय ज्ञानपरंपरा आणि कोकरिक्युलर कोर्स तसेच व्हॅल्यू एज्युकेशन कोर्स यांचे अभ्यासक्रम विद्यापीठ तयार करेल.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9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DAE5-D503-BE54-DCCE-944DFE4F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mr-IN" dirty="0"/>
              <a:t>aculty of humanities major in sociology</a:t>
            </a:r>
            <a:br>
              <a:rPr lang="mr-IN" dirty="0"/>
            </a:br>
            <a:r>
              <a:rPr lang="mr-IN" dirty="0"/>
              <a:t>प्रथम सत्र: एकूण क्रेडिट 2. गुण 50</a:t>
            </a:r>
            <a:br>
              <a:rPr lang="mr-IN" dirty="0"/>
            </a:br>
            <a:r>
              <a:rPr lang="mr-IN" dirty="0"/>
              <a:t>द्वितीय सत्र: एकूण क्रेडिट 2. गुण 50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8FBDC0-D1D6-CD65-72EF-D8610C7AC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89" y="2249488"/>
            <a:ext cx="8667750" cy="4227512"/>
          </a:xfrm>
        </p:spPr>
      </p:pic>
    </p:spTree>
    <p:extLst>
      <p:ext uri="{BB962C8B-B14F-4D97-AF65-F5344CB8AC3E}">
        <p14:creationId xmlns:p14="http://schemas.microsoft.com/office/powerpoint/2010/main" val="512740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Circuit</vt:lpstr>
      <vt:lpstr>स्वामी रामानंद तीर्थ मराठवाडा विद्यापीठ, नांदेड पदवी प्रथम वर्ष अभ्यासक्रम  नवीन शैक्षणिक धोरण 2020 अनुसार</vt:lpstr>
      <vt:lpstr>बीए प्रथम वर्ष अभ्यासक्रमाचे स्वरूप  नवीन शैक्षणिक धोरण 2020 अनुसार</vt:lpstr>
      <vt:lpstr>2020 पासून लागू झालेले शैक्षणिक धोरण  स्वामी रामानंद तीर्थ मराठवाडा विद्यापीठ नांदेड  बॅचलर ऑफ आर्ट्स</vt:lpstr>
      <vt:lpstr>Faculty of humanities  structure for 4 year multi disciplinary degree program with multiple entry and exit</vt:lpstr>
      <vt:lpstr>Structure for 4 year degree program</vt:lpstr>
      <vt:lpstr>Structure for 4 year degree program</vt:lpstr>
      <vt:lpstr>PowerPoint Presentation</vt:lpstr>
      <vt:lpstr>Major and minor</vt:lpstr>
      <vt:lpstr>Faculty of humanities major in sociology प्रथम सत्र: एकूण क्रेडिट 2. गुण 50 द्वितीय सत्र: एकूण क्रेडिट 2. गुण 50</vt:lpstr>
      <vt:lpstr>Course assessment  परीक्षा पद्धती</vt:lpstr>
      <vt:lpstr>सत्र अखेर परीक्षा  end same exam ( ese)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बीए प्रथम वर्ष अभ्यासक्रमाचे स्वरूप  नवीन शैक्षणिक धोरण 2020 अनुसार</dc:title>
  <dc:creator>Anjali Joshi</dc:creator>
  <cp:lastModifiedBy>Anjali Joshi</cp:lastModifiedBy>
  <cp:revision>7</cp:revision>
  <dcterms:created xsi:type="dcterms:W3CDTF">2024-07-17T07:17:25Z</dcterms:created>
  <dcterms:modified xsi:type="dcterms:W3CDTF">2024-07-26T05:41:57Z</dcterms:modified>
</cp:coreProperties>
</file>