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79"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tableStyles" Target="tableStyles.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7" name=""/>
        <p:cNvGrpSpPr/>
        <p:nvPr/>
      </p:nvGrpSpPr>
      <p:grpSpPr>
        <a:xfrm>
          <a:off x="0" y="0"/>
          <a:ext cx="0" cy="0"/>
          <a:chOff x="0" y="0"/>
          <a:chExt cx="0" cy="0"/>
        </a:xfrm>
      </p:grpSpPr>
      <p:sp>
        <p:nvSpPr>
          <p:cNvPr id="1048677"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8"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9"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80"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81"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82"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38" name=""/>
        <p:cNvGrpSpPr/>
        <p:nvPr/>
      </p:nvGrpSpPr>
      <p:grpSpPr>
        <a:xfrm>
          <a:off x="0" y="0"/>
          <a:ext cx="0" cy="0"/>
          <a:chOff x="0" y="0"/>
          <a:chExt cx="0" cy="0"/>
        </a:xfrm>
      </p:grpSpPr>
      <p:sp>
        <p:nvSpPr>
          <p:cNvPr id="1048590"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91"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92"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3" name="Footer Placeholder 4"/>
          <p:cNvSpPr>
            <a:spLocks noGrp="1"/>
          </p:cNvSpPr>
          <p:nvPr>
            <p:ph type="ftr" sz="quarter" idx="11"/>
          </p:nvPr>
        </p:nvSpPr>
        <p:spPr/>
        <p:txBody>
          <a:bodyPr/>
          <a:p>
            <a:endParaRPr altLang="en-US" lang="zh-CN"/>
          </a:p>
        </p:txBody>
      </p:sp>
      <p:sp>
        <p:nvSpPr>
          <p:cNvPr id="1048594"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1" name=""/>
        <p:cNvGrpSpPr/>
        <p:nvPr/>
      </p:nvGrpSpPr>
      <p:grpSpPr>
        <a:xfrm>
          <a:off x="0" y="0"/>
          <a:ext cx="0" cy="0"/>
          <a:chOff x="0" y="0"/>
          <a:chExt cx="0" cy="0"/>
        </a:xfrm>
      </p:grpSpPr>
      <p:sp>
        <p:nvSpPr>
          <p:cNvPr id="1048644" name="Title 1"/>
          <p:cNvSpPr>
            <a:spLocks noGrp="1"/>
          </p:cNvSpPr>
          <p:nvPr>
            <p:ph type="title"/>
          </p:nvPr>
        </p:nvSpPr>
        <p:spPr/>
        <p:txBody>
          <a:bodyPr/>
          <a:p>
            <a:r>
              <a:rPr altLang="zh-CN" lang="en-US" smtClean="0"/>
              <a:t>Click to edit Master title style</a:t>
            </a:r>
            <a:endParaRPr dirty="0" lang="en-US"/>
          </a:p>
        </p:txBody>
      </p:sp>
      <p:sp>
        <p:nvSpPr>
          <p:cNvPr id="1048645"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6"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7" name="Footer Placeholder 4"/>
          <p:cNvSpPr>
            <a:spLocks noGrp="1"/>
          </p:cNvSpPr>
          <p:nvPr>
            <p:ph type="ftr" sz="quarter" idx="11"/>
          </p:nvPr>
        </p:nvSpPr>
        <p:spPr/>
        <p:txBody>
          <a:bodyPr/>
          <a:p>
            <a:endParaRPr altLang="en-US" lang="zh-CN"/>
          </a:p>
        </p:txBody>
      </p:sp>
      <p:sp>
        <p:nvSpPr>
          <p:cNvPr id="1048648"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9" name=""/>
        <p:cNvGrpSpPr/>
        <p:nvPr/>
      </p:nvGrpSpPr>
      <p:grpSpPr>
        <a:xfrm>
          <a:off x="0" y="0"/>
          <a:ext cx="0" cy="0"/>
          <a:chOff x="0" y="0"/>
          <a:chExt cx="0" cy="0"/>
        </a:xfrm>
      </p:grpSpPr>
      <p:sp>
        <p:nvSpPr>
          <p:cNvPr id="1048633"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34"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6" name="Footer Placeholder 4"/>
          <p:cNvSpPr>
            <a:spLocks noGrp="1"/>
          </p:cNvSpPr>
          <p:nvPr>
            <p:ph type="ftr" sz="quarter" idx="11"/>
          </p:nvPr>
        </p:nvSpPr>
        <p:spPr/>
        <p:txBody>
          <a:bodyPr/>
          <a:p>
            <a:endParaRPr altLang="en-US" lang="zh-CN"/>
          </a:p>
        </p:txBody>
      </p:sp>
      <p:sp>
        <p:nvSpPr>
          <p:cNvPr id="104863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5" name=""/>
        <p:cNvGrpSpPr/>
        <p:nvPr/>
      </p:nvGrpSpPr>
      <p:grpSpPr>
        <a:xfrm>
          <a:off x="0" y="0"/>
          <a:ext cx="0" cy="0"/>
          <a:chOff x="0" y="0"/>
          <a:chExt cx="0" cy="0"/>
        </a:xfrm>
      </p:grpSpPr>
      <p:sp>
        <p:nvSpPr>
          <p:cNvPr id="1048581" name="Title 1"/>
          <p:cNvSpPr>
            <a:spLocks noGrp="1"/>
          </p:cNvSpPr>
          <p:nvPr>
            <p:ph type="title"/>
          </p:nvPr>
        </p:nvSpPr>
        <p:spPr/>
        <p:txBody>
          <a:bodyPr/>
          <a:p>
            <a:r>
              <a:rPr altLang="zh-CN" lang="en-US" smtClean="0"/>
              <a:t>Click to edit Master title style</a:t>
            </a:r>
            <a:endParaRPr dirty="0" lang="en-US"/>
          </a:p>
        </p:txBody>
      </p:sp>
      <p:sp>
        <p:nvSpPr>
          <p:cNvPr id="1048582"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62" name=""/>
        <p:cNvGrpSpPr/>
        <p:nvPr/>
      </p:nvGrpSpPr>
      <p:grpSpPr>
        <a:xfrm>
          <a:off x="0" y="0"/>
          <a:ext cx="0" cy="0"/>
          <a:chOff x="0" y="0"/>
          <a:chExt cx="0" cy="0"/>
        </a:xfrm>
      </p:grpSpPr>
      <p:sp>
        <p:nvSpPr>
          <p:cNvPr id="1048649"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50"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51"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2" name="Footer Placeholder 4"/>
          <p:cNvSpPr>
            <a:spLocks noGrp="1"/>
          </p:cNvSpPr>
          <p:nvPr>
            <p:ph type="ftr" sz="quarter" idx="11"/>
          </p:nvPr>
        </p:nvSpPr>
        <p:spPr/>
        <p:txBody>
          <a:bodyPr/>
          <a:p>
            <a:endParaRPr altLang="en-US" lang="zh-CN"/>
          </a:p>
        </p:txBody>
      </p:sp>
      <p:sp>
        <p:nvSpPr>
          <p:cNvPr id="1048653"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3" name=""/>
        <p:cNvGrpSpPr/>
        <p:nvPr/>
      </p:nvGrpSpPr>
      <p:grpSpPr>
        <a:xfrm>
          <a:off x="0" y="0"/>
          <a:ext cx="0" cy="0"/>
          <a:chOff x="0" y="0"/>
          <a:chExt cx="0" cy="0"/>
        </a:xfrm>
      </p:grpSpPr>
      <p:sp>
        <p:nvSpPr>
          <p:cNvPr id="1048654" name="Title 1"/>
          <p:cNvSpPr>
            <a:spLocks noGrp="1"/>
          </p:cNvSpPr>
          <p:nvPr>
            <p:ph type="title"/>
          </p:nvPr>
        </p:nvSpPr>
        <p:spPr/>
        <p:txBody>
          <a:bodyPr/>
          <a:p>
            <a:r>
              <a:rPr altLang="zh-CN" lang="en-US" smtClean="0"/>
              <a:t>Click to edit Master title style</a:t>
            </a:r>
            <a:endParaRPr dirty="0" lang="en-US"/>
          </a:p>
        </p:txBody>
      </p:sp>
      <p:sp>
        <p:nvSpPr>
          <p:cNvPr id="1048655"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6"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7"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8" name="Footer Placeholder 5"/>
          <p:cNvSpPr>
            <a:spLocks noGrp="1"/>
          </p:cNvSpPr>
          <p:nvPr>
            <p:ph type="ftr" sz="quarter" idx="11"/>
          </p:nvPr>
        </p:nvSpPr>
        <p:spPr/>
        <p:txBody>
          <a:bodyPr/>
          <a:p>
            <a:endParaRPr altLang="en-US" lang="zh-CN"/>
          </a:p>
        </p:txBody>
      </p:sp>
      <p:sp>
        <p:nvSpPr>
          <p:cNvPr id="1048659"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4" name=""/>
        <p:cNvGrpSpPr/>
        <p:nvPr/>
      </p:nvGrpSpPr>
      <p:grpSpPr>
        <a:xfrm>
          <a:off x="0" y="0"/>
          <a:ext cx="0" cy="0"/>
          <a:chOff x="0" y="0"/>
          <a:chExt cx="0" cy="0"/>
        </a:xfrm>
      </p:grpSpPr>
      <p:sp>
        <p:nvSpPr>
          <p:cNvPr id="1048660"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61"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62"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63"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64"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65"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66" name="Footer Placeholder 7"/>
          <p:cNvSpPr>
            <a:spLocks noGrp="1"/>
          </p:cNvSpPr>
          <p:nvPr>
            <p:ph type="ftr" sz="quarter" idx="11"/>
          </p:nvPr>
        </p:nvSpPr>
        <p:spPr/>
        <p:txBody>
          <a:bodyPr/>
          <a:p>
            <a:endParaRPr altLang="en-US" lang="zh-CN"/>
          </a:p>
        </p:txBody>
      </p:sp>
      <p:sp>
        <p:nvSpPr>
          <p:cNvPr id="1048667"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58" name=""/>
        <p:cNvGrpSpPr/>
        <p:nvPr/>
      </p:nvGrpSpPr>
      <p:grpSpPr>
        <a:xfrm>
          <a:off x="0" y="0"/>
          <a:ext cx="0" cy="0"/>
          <a:chOff x="0" y="0"/>
          <a:chExt cx="0" cy="0"/>
        </a:xfrm>
      </p:grpSpPr>
      <p:sp>
        <p:nvSpPr>
          <p:cNvPr id="1048629" name="Title 1"/>
          <p:cNvSpPr>
            <a:spLocks noGrp="1"/>
          </p:cNvSpPr>
          <p:nvPr>
            <p:ph type="title"/>
          </p:nvPr>
        </p:nvSpPr>
        <p:spPr/>
        <p:txBody>
          <a:bodyPr/>
          <a:p>
            <a:r>
              <a:rPr altLang="zh-CN" lang="en-US" smtClean="0"/>
              <a:t>Click to edit Master title style</a:t>
            </a:r>
            <a:endParaRPr dirty="0" lang="en-US"/>
          </a:p>
        </p:txBody>
      </p:sp>
      <p:sp>
        <p:nvSpPr>
          <p:cNvPr id="1048630"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1" name="Footer Placeholder 3"/>
          <p:cNvSpPr>
            <a:spLocks noGrp="1"/>
          </p:cNvSpPr>
          <p:nvPr>
            <p:ph type="ftr" sz="quarter" idx="11"/>
          </p:nvPr>
        </p:nvSpPr>
        <p:spPr/>
        <p:txBody>
          <a:bodyPr/>
          <a:p>
            <a:endParaRPr altLang="en-US" lang="zh-CN"/>
          </a:p>
        </p:txBody>
      </p:sp>
      <p:sp>
        <p:nvSpPr>
          <p:cNvPr id="1048632"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5" name=""/>
        <p:cNvGrpSpPr/>
        <p:nvPr/>
      </p:nvGrpSpPr>
      <p:grpSpPr>
        <a:xfrm>
          <a:off x="0" y="0"/>
          <a:ext cx="0" cy="0"/>
          <a:chOff x="0" y="0"/>
          <a:chExt cx="0" cy="0"/>
        </a:xfrm>
      </p:grpSpPr>
      <p:sp>
        <p:nvSpPr>
          <p:cNvPr id="1048668"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69" name="Footer Placeholder 2"/>
          <p:cNvSpPr>
            <a:spLocks noGrp="1"/>
          </p:cNvSpPr>
          <p:nvPr>
            <p:ph type="ftr" sz="quarter" idx="11"/>
          </p:nvPr>
        </p:nvSpPr>
        <p:spPr/>
        <p:txBody>
          <a:bodyPr/>
          <a:p>
            <a:endParaRPr altLang="en-US" lang="zh-CN"/>
          </a:p>
        </p:txBody>
      </p:sp>
      <p:sp>
        <p:nvSpPr>
          <p:cNvPr id="1048670"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6" name=""/>
        <p:cNvGrpSpPr/>
        <p:nvPr/>
      </p:nvGrpSpPr>
      <p:grpSpPr>
        <a:xfrm>
          <a:off x="0" y="0"/>
          <a:ext cx="0" cy="0"/>
          <a:chOff x="0" y="0"/>
          <a:chExt cx="0" cy="0"/>
        </a:xfrm>
      </p:grpSpPr>
      <p:sp>
        <p:nvSpPr>
          <p:cNvPr id="1048671"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72"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73"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74"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75" name="Footer Placeholder 5"/>
          <p:cNvSpPr>
            <a:spLocks noGrp="1"/>
          </p:cNvSpPr>
          <p:nvPr>
            <p:ph type="ftr" sz="quarter" idx="11"/>
          </p:nvPr>
        </p:nvSpPr>
        <p:spPr/>
        <p:txBody>
          <a:bodyPr/>
          <a:p>
            <a:endParaRPr altLang="en-US" lang="zh-CN"/>
          </a:p>
        </p:txBody>
      </p:sp>
      <p:sp>
        <p:nvSpPr>
          <p:cNvPr id="1048676"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60" name=""/>
        <p:cNvGrpSpPr/>
        <p:nvPr/>
      </p:nvGrpSpPr>
      <p:grpSpPr>
        <a:xfrm>
          <a:off x="0" y="0"/>
          <a:ext cx="0" cy="0"/>
          <a:chOff x="0" y="0"/>
          <a:chExt cx="0" cy="0"/>
        </a:xfrm>
      </p:grpSpPr>
      <p:sp>
        <p:nvSpPr>
          <p:cNvPr id="1048638"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9"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40"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4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2" name="Footer Placeholder 5"/>
          <p:cNvSpPr>
            <a:spLocks noGrp="1"/>
          </p:cNvSpPr>
          <p:nvPr>
            <p:ph type="ftr" sz="quarter" idx="11"/>
          </p:nvPr>
        </p:nvSpPr>
        <p:spPr/>
        <p:txBody>
          <a:bodyPr/>
          <a:p>
            <a:endParaRPr altLang="en-US" lang="zh-CN"/>
          </a:p>
        </p:txBody>
      </p:sp>
      <p:sp>
        <p:nvSpPr>
          <p:cNvPr id="104864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3"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3" name="Title 1"/>
          <p:cNvSpPr>
            <a:spLocks noGrp="1"/>
          </p:cNvSpPr>
          <p:nvPr>
            <p:ph type="ctrTitle"/>
          </p:nvPr>
        </p:nvSpPr>
        <p:spPr>
          <a:xfrm>
            <a:off x="685799" y="403658"/>
            <a:ext cx="7625195" cy="3106305"/>
          </a:xfrm>
        </p:spPr>
        <p:txBody>
          <a:bodyPr>
            <a:normAutofit/>
          </a:bodyPr>
          <a:p>
            <a:r>
              <a:rPr altLang="zh-CN" sz="11500" lang="en-US"/>
              <a:t>भक्ति</a:t>
            </a:r>
            <a:r>
              <a:rPr altLang="zh-CN" sz="11500" lang="en-US"/>
              <a:t>क</a:t>
            </a:r>
            <a:r>
              <a:rPr altLang="zh-CN" sz="11500" lang="en-US"/>
              <a:t>ा</a:t>
            </a:r>
            <a:r>
              <a:rPr altLang="zh-CN" sz="11500" lang="en-US"/>
              <a:t>ल</a:t>
            </a:r>
            <a:r>
              <a:rPr altLang="zh-CN" sz="11500" lang="en-US"/>
              <a:t> </a:t>
            </a:r>
            <a:r>
              <a:rPr altLang="zh-CN" sz="11500" lang="en-US"/>
              <a:t>क</a:t>
            </a:r>
            <a:r>
              <a:rPr altLang="zh-CN" sz="11500" lang="en-US"/>
              <a:t>ा</a:t>
            </a:r>
            <a:r>
              <a:rPr altLang="zh-CN" sz="11500" lang="en-US"/>
              <a:t> </a:t>
            </a:r>
            <a:r>
              <a:rPr altLang="zh-CN" sz="11500" lang="en-US"/>
              <a:t>स</a:t>
            </a:r>
            <a:r>
              <a:rPr altLang="zh-CN" sz="11500" lang="en-US"/>
              <a:t>्व</a:t>
            </a:r>
            <a:r>
              <a:rPr altLang="zh-CN" sz="11500" lang="en-US"/>
              <a:t>रुप</a:t>
            </a:r>
            <a:endParaRPr altLang="zh-CN" lang="en-US"/>
          </a:p>
        </p:txBody>
      </p:sp>
      <p:sp>
        <p:nvSpPr>
          <p:cNvPr id="1048604" name="Subtitle 2"/>
          <p:cNvSpPr>
            <a:spLocks noGrp="1"/>
          </p:cNvSpPr>
          <p:nvPr>
            <p:ph type="subTitle" idx="1"/>
          </p:nvPr>
        </p:nvSpPr>
        <p:spPr/>
        <p:txBody>
          <a:bodyPr/>
          <a:p>
            <a:r>
              <a:rPr altLang="zh-CN" sz="3200" lang="en-US"/>
              <a:t>प्रस्तुतकर्ता</a:t>
            </a:r>
            <a:r>
              <a:rPr altLang="zh-CN" sz="3200" lang="en-US"/>
              <a:t> :</a:t>
            </a:r>
            <a:r>
              <a:rPr altLang="zh-CN" sz="3200" lang="en-US"/>
              <a:t> </a:t>
            </a:r>
            <a:r>
              <a:rPr altLang="zh-CN" sz="3200" lang="en-US"/>
              <a:t>प्र</a:t>
            </a:r>
            <a:r>
              <a:rPr altLang="zh-CN" sz="3200" lang="en-US"/>
              <a:t>ा</a:t>
            </a:r>
            <a:r>
              <a:rPr altLang="zh-CN" sz="3200" lang="en-US"/>
              <a:t>.</a:t>
            </a:r>
            <a:r>
              <a:rPr altLang="zh-CN" sz="3200" lang="en-US"/>
              <a:t> डॉ</a:t>
            </a:r>
            <a:r>
              <a:rPr altLang="zh-CN" sz="3200" lang="en-US"/>
              <a:t>.</a:t>
            </a:r>
            <a:r>
              <a:rPr altLang="zh-CN" sz="3200" lang="en-US"/>
              <a:t> </a:t>
            </a:r>
            <a:r>
              <a:rPr altLang="zh-CN" sz="3200" lang="en-US"/>
              <a:t>म</a:t>
            </a:r>
            <a:r>
              <a:rPr altLang="zh-CN" sz="3200" lang="en-US"/>
              <a:t>ी</a:t>
            </a:r>
            <a:r>
              <a:rPr altLang="zh-CN" sz="3200" lang="en-US"/>
              <a:t>न</a:t>
            </a:r>
            <a:r>
              <a:rPr altLang="zh-CN" sz="3200" lang="en-US"/>
              <a:t>ा</a:t>
            </a:r>
            <a:r>
              <a:rPr altLang="zh-CN" sz="3200" lang="en-US"/>
              <a:t> </a:t>
            </a:r>
            <a:r>
              <a:rPr altLang="zh-CN" sz="3200" lang="en-US"/>
              <a:t>घुम</a:t>
            </a:r>
            <a:r>
              <a:rPr altLang="zh-CN" sz="3200" lang="en-US"/>
              <a:t>े</a:t>
            </a:r>
            <a:r>
              <a:rPr altLang="zh-CN" sz="3200" lang="en-US"/>
              <a:t> </a:t>
            </a:r>
            <a:endParaRPr altLang="zh-CN" sz="3600" lang="en-US"/>
          </a:p>
          <a:p>
            <a:r>
              <a:rPr altLang="zh-CN" sz="3200" lang="en-US"/>
              <a:t>ह</a:t>
            </a:r>
            <a:r>
              <a:rPr altLang="zh-CN" sz="3200" lang="en-US"/>
              <a:t>ि</a:t>
            </a:r>
            <a:r>
              <a:rPr altLang="zh-CN" sz="3200" lang="en-US"/>
              <a:t>ं</a:t>
            </a:r>
            <a:r>
              <a:rPr altLang="zh-CN" sz="3200" lang="en-US"/>
              <a:t>द</a:t>
            </a:r>
            <a:r>
              <a:rPr altLang="zh-CN" sz="3200" lang="en-US"/>
              <a:t>ी</a:t>
            </a:r>
            <a:r>
              <a:rPr altLang="zh-CN" sz="3200" lang="en-US"/>
              <a:t> </a:t>
            </a:r>
            <a:r>
              <a:rPr altLang="zh-CN" sz="3200" lang="en-US"/>
              <a:t>वि</a:t>
            </a:r>
            <a:r>
              <a:rPr altLang="zh-CN" sz="3200" lang="en-US"/>
              <a:t>भ</a:t>
            </a:r>
            <a:r>
              <a:rPr altLang="zh-CN" sz="3200" lang="en-US"/>
              <a:t>ा</a:t>
            </a:r>
            <a:r>
              <a:rPr altLang="zh-CN" sz="3200" lang="en-US"/>
              <a:t>ग</a:t>
            </a:r>
            <a:r>
              <a:rPr altLang="zh-CN" sz="3200" lang="en-US"/>
              <a:t> </a:t>
            </a:r>
            <a:r>
              <a:rPr altLang="zh-CN" sz="3200" lang="en-US"/>
              <a:t>,</a:t>
            </a:r>
            <a:r>
              <a:rPr altLang="zh-CN" sz="3200" lang="en-US"/>
              <a:t> </a:t>
            </a:r>
            <a:r>
              <a:rPr altLang="zh-CN" sz="3200" lang="en-US"/>
              <a:t>दयानं</a:t>
            </a:r>
            <a:r>
              <a:rPr altLang="zh-CN" sz="3200" lang="en-US"/>
              <a:t>द</a:t>
            </a:r>
            <a:r>
              <a:rPr altLang="zh-CN" sz="3200" lang="en-US"/>
              <a:t> </a:t>
            </a:r>
            <a:r>
              <a:rPr altLang="zh-CN" sz="3200" lang="en-US"/>
              <a:t>क</a:t>
            </a:r>
            <a:r>
              <a:rPr altLang="zh-CN" sz="3200" lang="en-US"/>
              <a:t>ल</a:t>
            </a:r>
            <a:r>
              <a:rPr altLang="zh-CN" sz="3200" lang="en-US"/>
              <a:t>ा</a:t>
            </a:r>
            <a:r>
              <a:rPr altLang="zh-CN" sz="3200" lang="en-US"/>
              <a:t> </a:t>
            </a:r>
            <a:r>
              <a:rPr altLang="zh-CN" sz="3200" lang="en-US"/>
              <a:t>म</a:t>
            </a:r>
            <a:r>
              <a:rPr altLang="zh-CN" sz="3200" lang="en-US"/>
              <a:t>ह</a:t>
            </a:r>
            <a:r>
              <a:rPr altLang="zh-CN" sz="3200" lang="en-US"/>
              <a:t>ा</a:t>
            </a:r>
            <a:r>
              <a:rPr altLang="zh-CN" sz="3200" lang="en-US"/>
              <a:t>वि</a:t>
            </a:r>
            <a:r>
              <a:rPr altLang="zh-CN" sz="3200" lang="en-US"/>
              <a:t>द्य</a:t>
            </a:r>
            <a:r>
              <a:rPr altLang="zh-CN" sz="3200" lang="en-US"/>
              <a:t>ा</a:t>
            </a:r>
            <a:r>
              <a:rPr altLang="zh-CN" sz="3200" lang="en-US"/>
              <a:t>लय</a:t>
            </a:r>
            <a:r>
              <a:rPr altLang="zh-CN" sz="3200" lang="en-US"/>
              <a:t> </a:t>
            </a:r>
            <a:r>
              <a:rPr altLang="zh-CN" sz="3200" lang="en-US"/>
              <a:t>ला</a:t>
            </a:r>
            <a:r>
              <a:rPr altLang="zh-CN" sz="3200" lang="en-US"/>
              <a:t>तू</a:t>
            </a:r>
            <a:r>
              <a:rPr altLang="zh-CN" sz="3200" lang="en-US"/>
              <a:t>र</a:t>
            </a:r>
            <a:endParaRPr altLang="zh-CN"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0" name=""/>
          <p:cNvSpPr>
            <a:spLocks noGrp="1"/>
          </p:cNvSpPr>
          <p:nvPr>
            <p:ph type="ctrTitle"/>
          </p:nvPr>
        </p:nvSpPr>
        <p:spPr>
          <a:xfrm>
            <a:off x="685800" y="524885"/>
            <a:ext cx="7822611" cy="1322532"/>
          </a:xfrm>
        </p:spPr>
        <p:txBody>
          <a:bodyPr>
            <a:normAutofit/>
          </a:bodyPr>
          <a:p>
            <a:r>
              <a:rPr lang="en-US"/>
              <a:t>सगुन</a:t>
            </a:r>
            <a:r>
              <a:rPr lang="en-US"/>
              <a:t> भक्ति</a:t>
            </a:r>
            <a:r>
              <a:rPr lang="en-US"/>
              <a:t> काव्य धारा</a:t>
            </a:r>
            <a:br>
              <a:rPr lang="en-US"/>
            </a:br>
            <a:r>
              <a:rPr lang="en-US"/>
              <a:t>प्रमु</a:t>
            </a:r>
            <a:r>
              <a:rPr lang="en-US"/>
              <a:t>ख</a:t>
            </a:r>
            <a:r>
              <a:rPr lang="en-US"/>
              <a:t> </a:t>
            </a:r>
            <a:r>
              <a:rPr lang="en-US"/>
              <a:t>दो</a:t>
            </a:r>
            <a:r>
              <a:rPr lang="en-US"/>
              <a:t> </a:t>
            </a:r>
            <a:r>
              <a:rPr lang="en-US"/>
              <a:t>श</a:t>
            </a:r>
            <a:r>
              <a:rPr lang="en-US"/>
              <a:t>ा</a:t>
            </a:r>
            <a:r>
              <a:rPr lang="en-US"/>
              <a:t>ख</a:t>
            </a:r>
            <a:r>
              <a:rPr lang="en-US"/>
              <a:t>ा</a:t>
            </a:r>
            <a:r>
              <a:rPr lang="en-US"/>
              <a:t>एं</a:t>
            </a:r>
            <a:endParaRPr lang="en-US"/>
          </a:p>
        </p:txBody>
      </p:sp>
      <p:sp>
        <p:nvSpPr>
          <p:cNvPr id="1048621" name=""/>
          <p:cNvSpPr>
            <a:spLocks noGrp="1"/>
          </p:cNvSpPr>
          <p:nvPr>
            <p:ph type="subTitle" idx="1"/>
          </p:nvPr>
        </p:nvSpPr>
        <p:spPr>
          <a:xfrm>
            <a:off x="1143000" y="2013094"/>
            <a:ext cx="6624204" cy="3244706"/>
          </a:xfrm>
        </p:spPr>
        <p:txBody>
          <a:bodyPr/>
          <a:p>
            <a:endParaRPr sz="4400" lang="en-US"/>
          </a:p>
          <a:p>
            <a:r>
              <a:rPr sz="4000" lang="en-US"/>
              <a:t>१</a:t>
            </a:r>
            <a:r>
              <a:rPr sz="4000" lang="en-US"/>
              <a:t>.</a:t>
            </a:r>
            <a:r>
              <a:rPr sz="4000" lang="en-US"/>
              <a:t> र</a:t>
            </a:r>
            <a:r>
              <a:rPr sz="4000" lang="en-US"/>
              <a:t>ा</a:t>
            </a:r>
            <a:r>
              <a:rPr sz="4000" lang="en-US"/>
              <a:t>म</a:t>
            </a:r>
            <a:r>
              <a:rPr sz="4000" lang="en-US"/>
              <a:t>क</a:t>
            </a:r>
            <a:r>
              <a:rPr sz="4000" lang="en-US"/>
              <a:t>ा</a:t>
            </a:r>
            <a:r>
              <a:rPr sz="4000" lang="en-US"/>
              <a:t>व्य</a:t>
            </a:r>
            <a:r>
              <a:rPr sz="4000" lang="en-US"/>
              <a:t> </a:t>
            </a:r>
            <a:r>
              <a:rPr sz="4000" lang="en-US"/>
              <a:t>प</a:t>
            </a:r>
            <a:r>
              <a:rPr sz="4000" lang="en-US"/>
              <a:t>र</a:t>
            </a:r>
            <a:r>
              <a:rPr sz="4000" lang="en-US"/>
              <a:t>ं</a:t>
            </a:r>
            <a:r>
              <a:rPr sz="4000" lang="en-US"/>
              <a:t>प</a:t>
            </a:r>
            <a:r>
              <a:rPr sz="4000" lang="en-US"/>
              <a:t>र</a:t>
            </a:r>
            <a:r>
              <a:rPr sz="4000" lang="en-US"/>
              <a:t>ा</a:t>
            </a:r>
            <a:endParaRPr sz="4400" lang="en-US"/>
          </a:p>
          <a:p>
            <a:endParaRPr sz="4400" lang="en-US"/>
          </a:p>
          <a:p>
            <a:r>
              <a:rPr sz="4000" lang="en-US"/>
              <a:t>२</a:t>
            </a:r>
            <a:r>
              <a:rPr sz="4000" lang="en-US"/>
              <a:t>.</a:t>
            </a:r>
            <a:r>
              <a:rPr sz="4000" lang="en-US"/>
              <a:t> कृ</a:t>
            </a:r>
            <a:r>
              <a:rPr sz="4000" lang="en-US"/>
              <a:t>ष्ण</a:t>
            </a:r>
            <a:r>
              <a:rPr sz="4000" lang="en-US"/>
              <a:t> क</a:t>
            </a:r>
            <a:r>
              <a:rPr sz="4000" lang="en-US"/>
              <a:t>ा</a:t>
            </a:r>
            <a:r>
              <a:rPr sz="4000" lang="en-US"/>
              <a:t>व्य</a:t>
            </a:r>
            <a:r>
              <a:rPr sz="4000" lang="en-US"/>
              <a:t> </a:t>
            </a:r>
            <a:r>
              <a:rPr sz="4000" lang="en-US"/>
              <a:t>प</a:t>
            </a:r>
            <a:r>
              <a:rPr sz="4000" lang="en-US"/>
              <a:t>र</a:t>
            </a:r>
            <a:r>
              <a:rPr sz="4000" lang="en-US"/>
              <a:t>ं</a:t>
            </a:r>
            <a:r>
              <a:rPr sz="4000" lang="en-US"/>
              <a:t>प</a:t>
            </a:r>
            <a:r>
              <a:rPr sz="4000" lang="en-US"/>
              <a:t>र</a:t>
            </a:r>
            <a:r>
              <a:rPr sz="4000" lang="en-US"/>
              <a:t>ा</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2" name=""/>
          <p:cNvSpPr>
            <a:spLocks noGrp="1"/>
          </p:cNvSpPr>
          <p:nvPr>
            <p:ph type="ctrTitle"/>
          </p:nvPr>
        </p:nvSpPr>
        <p:spPr>
          <a:xfrm>
            <a:off x="685800" y="490249"/>
            <a:ext cx="7794047" cy="1062758"/>
          </a:xfrm>
        </p:spPr>
        <p:txBody>
          <a:bodyPr/>
          <a:p>
            <a:r>
              <a:rPr sz="4800" lang="en-US"/>
              <a:t>स</a:t>
            </a:r>
            <a:r>
              <a:rPr sz="4800" lang="en-US"/>
              <a:t>ग</a:t>
            </a:r>
            <a:r>
              <a:rPr sz="4800" lang="en-US"/>
              <a:t>ु</a:t>
            </a:r>
            <a:r>
              <a:rPr sz="4800" lang="en-US"/>
              <a:t>ण</a:t>
            </a:r>
            <a:r>
              <a:rPr sz="4800" lang="en-US"/>
              <a:t> </a:t>
            </a:r>
            <a:r>
              <a:rPr sz="4800" lang="en-US"/>
              <a:t>भक्ति</a:t>
            </a:r>
            <a:r>
              <a:rPr sz="4800" lang="en-US"/>
              <a:t> </a:t>
            </a:r>
            <a:r>
              <a:rPr sz="4800" lang="en-US"/>
              <a:t>क</a:t>
            </a:r>
            <a:r>
              <a:rPr sz="4800" lang="en-US"/>
              <a:t>ा</a:t>
            </a:r>
            <a:r>
              <a:rPr sz="4800" lang="en-US"/>
              <a:t> </a:t>
            </a:r>
            <a:r>
              <a:rPr sz="4800" lang="en-US"/>
              <a:t>वै</a:t>
            </a:r>
            <a:r>
              <a:rPr sz="4800" lang="en-US"/>
              <a:t>च</a:t>
            </a:r>
            <a:r>
              <a:rPr sz="4800" lang="en-US"/>
              <a:t>ा</a:t>
            </a:r>
            <a:r>
              <a:rPr sz="4800" lang="en-US"/>
              <a:t>र</a:t>
            </a:r>
            <a:r>
              <a:rPr sz="4800" lang="en-US"/>
              <a:t>ि</a:t>
            </a:r>
            <a:r>
              <a:rPr sz="4800" lang="en-US"/>
              <a:t>क</a:t>
            </a:r>
            <a:r>
              <a:rPr sz="4800" lang="en-US"/>
              <a:t> </a:t>
            </a:r>
            <a:r>
              <a:rPr sz="4800" lang="en-US"/>
              <a:t>आ</a:t>
            </a:r>
            <a:r>
              <a:rPr sz="4800" lang="en-US"/>
              <a:t>ध</a:t>
            </a:r>
            <a:r>
              <a:rPr sz="4800" lang="en-US"/>
              <a:t>ा</a:t>
            </a:r>
            <a:r>
              <a:rPr sz="4800" lang="en-US"/>
              <a:t>र</a:t>
            </a:r>
            <a:r>
              <a:rPr sz="4800" lang="en-US"/>
              <a:t> </a:t>
            </a:r>
            <a:endParaRPr lang="en-US"/>
          </a:p>
        </p:txBody>
      </p:sp>
      <p:sp>
        <p:nvSpPr>
          <p:cNvPr id="1048623" name=""/>
          <p:cNvSpPr>
            <a:spLocks noGrp="1"/>
          </p:cNvSpPr>
          <p:nvPr>
            <p:ph type="subTitle" idx="1"/>
          </p:nvPr>
        </p:nvSpPr>
        <p:spPr>
          <a:xfrm>
            <a:off x="1290204" y="1614776"/>
            <a:ext cx="6611216" cy="4184217"/>
          </a:xfrm>
        </p:spPr>
        <p:txBody>
          <a:bodyPr/>
          <a:p>
            <a:r>
              <a:rPr lang="en-US"/>
              <a:t>सगुण भक्ति के बी</a:t>
            </a:r>
            <a:r>
              <a:rPr lang="en-US"/>
              <a:t>ज</a:t>
            </a:r>
            <a:r>
              <a:rPr lang="en-US"/>
              <a:t> </a:t>
            </a:r>
            <a:r>
              <a:rPr lang="en-US"/>
              <a:t>वैदिक धर्म में मिलते हैं</a:t>
            </a:r>
            <a:r>
              <a:rPr lang="en-US"/>
              <a:t> ।</a:t>
            </a:r>
            <a:r>
              <a:rPr lang="en-US"/>
              <a:t> </a:t>
            </a:r>
            <a:r>
              <a:rPr lang="en-US"/>
              <a:t>य</a:t>
            </a:r>
            <a:r>
              <a:rPr lang="en-US"/>
              <a:t>ह</a:t>
            </a:r>
            <a:r>
              <a:rPr lang="en-US"/>
              <a:t> </a:t>
            </a:r>
            <a:r>
              <a:rPr lang="en-US"/>
              <a:t>वही</a:t>
            </a:r>
            <a:r>
              <a:rPr lang="en-US"/>
              <a:t>ं</a:t>
            </a:r>
            <a:r>
              <a:rPr lang="en-US"/>
              <a:t> </a:t>
            </a:r>
            <a:r>
              <a:rPr lang="en-US"/>
              <a:t>स</a:t>
            </a:r>
            <a:r>
              <a:rPr lang="en-US"/>
              <a:t>े</a:t>
            </a:r>
            <a:r>
              <a:rPr lang="en-US"/>
              <a:t> </a:t>
            </a:r>
            <a:r>
              <a:rPr lang="en-US"/>
              <a:t>प्रवा</a:t>
            </a:r>
            <a:r>
              <a:rPr lang="en-US"/>
              <a:t>ह</a:t>
            </a:r>
            <a:r>
              <a:rPr lang="en-US"/>
              <a:t>म</a:t>
            </a:r>
            <a:r>
              <a:rPr lang="en-US"/>
              <a:t>ा</a:t>
            </a:r>
            <a:r>
              <a:rPr lang="en-US"/>
              <a:t>न</a:t>
            </a:r>
            <a:r>
              <a:rPr lang="en-US"/>
              <a:t> </a:t>
            </a:r>
            <a:r>
              <a:rPr lang="en-US"/>
              <a:t>हो</a:t>
            </a:r>
            <a:r>
              <a:rPr lang="en-US"/>
              <a:t>त</a:t>
            </a:r>
            <a:r>
              <a:rPr lang="en-US"/>
              <a:t>ी</a:t>
            </a:r>
            <a:r>
              <a:rPr lang="en-US"/>
              <a:t> </a:t>
            </a:r>
            <a:r>
              <a:rPr lang="en-US"/>
              <a:t>हु</a:t>
            </a:r>
            <a:r>
              <a:rPr lang="en-US"/>
              <a:t>ई</a:t>
            </a:r>
            <a:r>
              <a:rPr lang="en-US"/>
              <a:t> </a:t>
            </a:r>
            <a:r>
              <a:rPr lang="en-US"/>
              <a:t>म</a:t>
            </a:r>
            <a:r>
              <a:rPr lang="en-US"/>
              <a:t>ध्य</a:t>
            </a:r>
            <a:r>
              <a:rPr lang="en-US"/>
              <a:t>क</a:t>
            </a:r>
            <a:r>
              <a:rPr lang="en-US"/>
              <a:t>ा</a:t>
            </a:r>
            <a:r>
              <a:rPr lang="en-US"/>
              <a:t>ल</a:t>
            </a:r>
            <a:r>
              <a:rPr lang="en-US"/>
              <a:t> </a:t>
            </a:r>
            <a:r>
              <a:rPr lang="en-US"/>
              <a:t>त</a:t>
            </a:r>
            <a:r>
              <a:rPr lang="en-US"/>
              <a:t>क</a:t>
            </a:r>
            <a:r>
              <a:rPr lang="en-US"/>
              <a:t> </a:t>
            </a:r>
            <a:r>
              <a:rPr lang="en-US"/>
              <a:t>आ</a:t>
            </a:r>
            <a:r>
              <a:rPr lang="en-US"/>
              <a:t> </a:t>
            </a:r>
            <a:r>
              <a:rPr lang="en-US"/>
              <a:t>पहुंची</a:t>
            </a:r>
            <a:r>
              <a:rPr lang="en-US"/>
              <a:t> </a:t>
            </a:r>
            <a:r>
              <a:rPr lang="en-US"/>
              <a:t>भी</a:t>
            </a:r>
            <a:r>
              <a:rPr lang="en-US"/>
              <a:t> </a:t>
            </a:r>
            <a:r>
              <a:rPr lang="en-US"/>
              <a:t>।</a:t>
            </a:r>
            <a:r>
              <a:rPr lang="en-US"/>
              <a:t> </a:t>
            </a:r>
            <a:r>
              <a:rPr lang="en-US"/>
              <a:t>इ</a:t>
            </a:r>
            <a:r>
              <a:rPr lang="en-US"/>
              <a:t>.</a:t>
            </a:r>
            <a:r>
              <a:rPr lang="en-US"/>
              <a:t>सा</a:t>
            </a:r>
            <a:r>
              <a:rPr lang="en-US"/>
              <a:t>.</a:t>
            </a:r>
            <a:r>
              <a:rPr lang="en-US"/>
              <a:t> पूर्व</a:t>
            </a:r>
            <a:r>
              <a:rPr lang="en-US"/>
              <a:t> </a:t>
            </a:r>
            <a:r>
              <a:rPr lang="en-US"/>
              <a:t>4</a:t>
            </a:r>
            <a:r>
              <a:rPr lang="en-US"/>
              <a:t> </a:t>
            </a:r>
            <a:r>
              <a:rPr lang="en-US"/>
              <a:t>-</a:t>
            </a:r>
            <a:r>
              <a:rPr lang="en-US"/>
              <a:t> </a:t>
            </a:r>
            <a:r>
              <a:rPr lang="en-US"/>
              <a:t>5</a:t>
            </a:r>
            <a:r>
              <a:rPr lang="en-US"/>
              <a:t> </a:t>
            </a:r>
            <a:r>
              <a:rPr lang="en-US"/>
              <a:t>वीं </a:t>
            </a:r>
            <a:r>
              <a:rPr lang="en-US"/>
              <a:t>श</a:t>
            </a:r>
            <a:r>
              <a:rPr lang="en-US"/>
              <a:t>त</a:t>
            </a:r>
            <a:r>
              <a:rPr lang="en-US"/>
              <a:t>ि</a:t>
            </a:r>
            <a:r>
              <a:rPr lang="en-US"/>
              <a:t> </a:t>
            </a:r>
            <a:r>
              <a:rPr lang="en-US"/>
              <a:t>में</a:t>
            </a:r>
            <a:r>
              <a:rPr lang="en-US"/>
              <a:t> </a:t>
            </a:r>
            <a:r>
              <a:rPr lang="en-US"/>
              <a:t>भागवत धर्म का उदय माना जाता है</a:t>
            </a:r>
            <a:r>
              <a:rPr lang="en-US"/>
              <a:t> </a:t>
            </a:r>
            <a:r>
              <a:rPr lang="en-US"/>
              <a:t>।</a:t>
            </a:r>
            <a:r>
              <a:rPr lang="en-US"/>
              <a:t> </a:t>
            </a:r>
            <a:r>
              <a:rPr lang="en-US"/>
              <a:t>भागवत धर्म का पुनर्गठन</a:t>
            </a:r>
            <a:r>
              <a:rPr lang="en-US"/>
              <a:t> </a:t>
            </a:r>
            <a:r>
              <a:rPr lang="en-US"/>
              <a:t>ई</a:t>
            </a:r>
            <a:r>
              <a:rPr lang="en-US"/>
              <a:t>.</a:t>
            </a:r>
            <a:r>
              <a:rPr lang="en-US"/>
              <a:t> </a:t>
            </a:r>
            <a:r>
              <a:rPr lang="en-US"/>
              <a:t>स</a:t>
            </a:r>
            <a:r>
              <a:rPr lang="en-US"/>
              <a:t>ा</a:t>
            </a:r>
            <a:r>
              <a:rPr lang="en-US"/>
              <a:t>.</a:t>
            </a:r>
            <a:r>
              <a:rPr lang="en-US"/>
              <a:t> </a:t>
            </a:r>
            <a:r>
              <a:rPr lang="en-US"/>
              <a:t>पूर्व दूसरी श</a:t>
            </a:r>
            <a:r>
              <a:rPr lang="en-US"/>
              <a:t>ति</a:t>
            </a:r>
            <a:r>
              <a:rPr lang="en-US"/>
              <a:t> में हुआ था</a:t>
            </a:r>
            <a:r>
              <a:rPr lang="en-US"/>
              <a:t> </a:t>
            </a:r>
            <a:r>
              <a:rPr lang="en-US"/>
              <a:t>।</a:t>
            </a:r>
            <a:r>
              <a:rPr lang="en-US"/>
              <a:t> </a:t>
            </a:r>
            <a:r>
              <a:rPr lang="en-US"/>
              <a:t>भागवत</a:t>
            </a:r>
            <a:r>
              <a:rPr lang="en-US"/>
              <a:t> </a:t>
            </a:r>
            <a:r>
              <a:rPr lang="en-US"/>
              <a:t>,</a:t>
            </a:r>
            <a:r>
              <a:rPr lang="en-US"/>
              <a:t>प</a:t>
            </a:r>
            <a:r>
              <a:rPr lang="en-US"/>
              <a:t>ा</a:t>
            </a:r>
            <a:r>
              <a:rPr lang="en-US"/>
              <a:t>ं</a:t>
            </a:r>
            <a:r>
              <a:rPr lang="en-US"/>
              <a:t>च</a:t>
            </a:r>
            <a:r>
              <a:rPr lang="en-US"/>
              <a:t>र</a:t>
            </a:r>
            <a:r>
              <a:rPr lang="en-US"/>
              <a:t>ा</a:t>
            </a:r>
            <a:r>
              <a:rPr lang="en-US"/>
              <a:t>त</a:t>
            </a:r>
            <a:r>
              <a:rPr lang="en-US"/>
              <a:t>्र</a:t>
            </a:r>
            <a:r>
              <a:rPr lang="en-US"/>
              <a:t> </a:t>
            </a:r>
            <a:r>
              <a:rPr lang="en-US"/>
              <a:t>और</a:t>
            </a:r>
            <a:r>
              <a:rPr lang="en-US"/>
              <a:t> </a:t>
            </a:r>
            <a:r>
              <a:rPr lang="en-US"/>
              <a:t>स</a:t>
            </a:r>
            <a:r>
              <a:rPr lang="en-US"/>
              <a:t>ा</a:t>
            </a:r>
            <a:r>
              <a:rPr lang="en-US"/>
              <a:t>त</a:t>
            </a:r>
            <a:r>
              <a:rPr lang="en-US"/>
              <a:t>्व</a:t>
            </a:r>
            <a:r>
              <a:rPr lang="en-US"/>
              <a:t>त</a:t>
            </a:r>
            <a:r>
              <a:rPr lang="en-US"/>
              <a:t> </a:t>
            </a:r>
            <a:r>
              <a:rPr lang="en-US"/>
              <a:t>म</a:t>
            </a:r>
            <a:r>
              <a:rPr lang="en-US"/>
              <a:t>तो</a:t>
            </a:r>
            <a:r>
              <a:rPr lang="en-US"/>
              <a:t>ं</a:t>
            </a:r>
            <a:r>
              <a:rPr lang="en-US"/>
              <a:t> </a:t>
            </a:r>
            <a:r>
              <a:rPr lang="en-US"/>
              <a:t>का विकास</a:t>
            </a:r>
            <a:r>
              <a:rPr lang="en-US"/>
              <a:t> </a:t>
            </a:r>
            <a:r>
              <a:rPr lang="en-US"/>
              <a:t>मध्ययुग में हुआ</a:t>
            </a:r>
            <a:r>
              <a:rPr lang="en-US"/>
              <a:t> </a:t>
            </a:r>
            <a:r>
              <a:rPr lang="en-US"/>
              <a:t>।</a:t>
            </a:r>
            <a:r>
              <a:rPr lang="en-US"/>
              <a:t> </a:t>
            </a:r>
            <a:r>
              <a:rPr lang="en-US"/>
              <a:t>सम्राट गुप्त </a:t>
            </a:r>
            <a:r>
              <a:rPr lang="en-US"/>
              <a:t>के</a:t>
            </a:r>
            <a:r>
              <a:rPr lang="en-US"/>
              <a:t> </a:t>
            </a:r>
            <a:r>
              <a:rPr lang="en-US"/>
              <a:t>काल</a:t>
            </a:r>
            <a:r>
              <a:rPr lang="en-US"/>
              <a:t> </a:t>
            </a:r>
            <a:r>
              <a:rPr lang="en-US"/>
              <a:t>में</a:t>
            </a:r>
            <a:r>
              <a:rPr lang="en-US"/>
              <a:t> </a:t>
            </a:r>
            <a:r>
              <a:rPr lang="en-US"/>
              <a:t>विष्णु के अवतारों की पूजा अर्चना होती थी</a:t>
            </a:r>
            <a:r>
              <a:rPr lang="en-US"/>
              <a:t> </a:t>
            </a:r>
            <a:r>
              <a:rPr lang="en-US"/>
              <a:t>।</a:t>
            </a:r>
            <a:r>
              <a:rPr lang="en-US"/>
              <a:t> </a:t>
            </a:r>
            <a:r>
              <a:rPr lang="en-US"/>
              <a:t>त</a:t>
            </a:r>
            <a:r>
              <a:rPr lang="en-US"/>
              <a:t>त</a:t>
            </a:r>
            <a:r>
              <a:rPr lang="en-US"/>
              <a:t>्क</a:t>
            </a:r>
            <a:r>
              <a:rPr lang="en-US"/>
              <a:t>ा</a:t>
            </a:r>
            <a:r>
              <a:rPr lang="en-US"/>
              <a:t>ल</a:t>
            </a:r>
            <a:r>
              <a:rPr lang="en-US"/>
              <a:t>ि</a:t>
            </a:r>
            <a:r>
              <a:rPr lang="en-US"/>
              <a:t>न</a:t>
            </a:r>
            <a:r>
              <a:rPr lang="en-US"/>
              <a:t> </a:t>
            </a:r>
            <a:r>
              <a:rPr lang="en-US"/>
              <a:t>अभिलेखों में</a:t>
            </a:r>
            <a:r>
              <a:rPr lang="en-US"/>
              <a:t>.</a:t>
            </a:r>
            <a:r>
              <a:rPr lang="en-US"/>
              <a:t>विष्णु के</a:t>
            </a:r>
            <a:r>
              <a:rPr lang="en-US"/>
              <a:t> </a:t>
            </a:r>
            <a:r>
              <a:rPr lang="en-US"/>
              <a:t>वासुदेव</a:t>
            </a:r>
            <a:r>
              <a:rPr lang="en-US"/>
              <a:t> </a:t>
            </a:r>
            <a:r>
              <a:rPr lang="en-US"/>
              <a:t>,</a:t>
            </a:r>
            <a:r>
              <a:rPr lang="en-US"/>
              <a:t> नारायण आदि नाम </a:t>
            </a:r>
            <a:r>
              <a:rPr lang="en-US"/>
              <a:t>क</a:t>
            </a:r>
            <a:r>
              <a:rPr lang="en-US"/>
              <a:t>े</a:t>
            </a:r>
            <a:r>
              <a:rPr lang="en-US"/>
              <a:t> </a:t>
            </a:r>
            <a:r>
              <a:rPr lang="en-US"/>
              <a:t>उल्लेख मिलते हैं</a:t>
            </a:r>
            <a:r>
              <a:rPr lang="en-US"/>
              <a:t> ।</a:t>
            </a:r>
            <a:r>
              <a:rPr lang="en-US"/>
              <a:t> </a:t>
            </a:r>
            <a:r>
              <a:rPr lang="en-US"/>
              <a:t>राम और कृष्ण की</a:t>
            </a:r>
            <a:r>
              <a:rPr lang="en-US"/>
              <a:t>अनुरागपर</a:t>
            </a:r>
            <a:r>
              <a:rPr lang="en-US"/>
              <a:t>क</a:t>
            </a:r>
            <a:r>
              <a:rPr lang="en-US"/>
              <a:t> </a:t>
            </a:r>
            <a:r>
              <a:rPr lang="en-US"/>
              <a:t>माधु</a:t>
            </a:r>
            <a:r>
              <a:rPr lang="en-US"/>
              <a:t>र्य</a:t>
            </a:r>
            <a:r>
              <a:rPr lang="en-US"/>
              <a:t> </a:t>
            </a:r>
            <a:r>
              <a:rPr lang="en-US"/>
              <a:t>भाव</a:t>
            </a:r>
            <a:r>
              <a:rPr lang="en-US"/>
              <a:t> </a:t>
            </a:r>
            <a:r>
              <a:rPr lang="en-US"/>
              <a:t>से युक्त</a:t>
            </a:r>
            <a:r>
              <a:rPr lang="en-US"/>
              <a:t> </a:t>
            </a:r>
            <a:r>
              <a:rPr lang="en-US"/>
              <a:t>अभिव्यक्ति</a:t>
            </a:r>
            <a:r>
              <a:rPr lang="en-US"/>
              <a:t> </a:t>
            </a:r>
            <a:r>
              <a:rPr lang="en-US"/>
              <a:t>सगु</a:t>
            </a:r>
            <a:r>
              <a:rPr lang="en-US"/>
              <a:t>ण</a:t>
            </a:r>
            <a:r>
              <a:rPr lang="en-US"/>
              <a:t> </a:t>
            </a:r>
            <a:r>
              <a:rPr lang="en-US"/>
              <a:t>भक्तो</a:t>
            </a:r>
            <a:r>
              <a:rPr lang="en-US"/>
              <a:t>ं</a:t>
            </a:r>
            <a:r>
              <a:rPr lang="en-US"/>
              <a:t> </a:t>
            </a:r>
            <a:r>
              <a:rPr lang="en-US"/>
              <a:t>क</a:t>
            </a:r>
            <a:r>
              <a:rPr lang="en-US"/>
              <a:t>ा</a:t>
            </a:r>
            <a:r>
              <a:rPr lang="en-US"/>
              <a:t> </a:t>
            </a:r>
            <a:r>
              <a:rPr lang="en-US"/>
              <a:t>आ</a:t>
            </a:r>
            <a:r>
              <a:rPr lang="en-US"/>
              <a:t>ध</a:t>
            </a:r>
            <a:r>
              <a:rPr lang="en-US"/>
              <a:t>ा</a:t>
            </a:r>
            <a:r>
              <a:rPr lang="en-US"/>
              <a:t>र</a:t>
            </a:r>
            <a:r>
              <a:rPr lang="en-US"/>
              <a:t> </a:t>
            </a:r>
            <a:r>
              <a:rPr lang="en-US"/>
              <a:t>र</a:t>
            </a:r>
            <a:r>
              <a:rPr lang="en-US"/>
              <a:t>ह</a:t>
            </a:r>
            <a:r>
              <a:rPr lang="en-US"/>
              <a:t>ा</a:t>
            </a:r>
            <a:r>
              <a:rPr lang="en-US"/>
              <a:t> </a:t>
            </a:r>
            <a:r>
              <a:rPr lang="en-US"/>
              <a:t>।</a:t>
            </a:r>
            <a:r>
              <a:rPr lang="en-US"/>
              <a:t> </a:t>
            </a:r>
            <a:r>
              <a:rPr lang="en-US"/>
              <a:t>पीड़ित </a:t>
            </a:r>
            <a:r>
              <a:rPr lang="en-US"/>
              <a:t>औ</a:t>
            </a:r>
            <a:r>
              <a:rPr lang="en-US"/>
              <a:t>र</a:t>
            </a:r>
            <a:r>
              <a:rPr lang="en-US"/>
              <a:t> </a:t>
            </a:r>
            <a:r>
              <a:rPr lang="en-US"/>
              <a:t>त्रस</a:t>
            </a:r>
            <a:r>
              <a:rPr lang="en-US"/>
              <a:t>्त</a:t>
            </a:r>
            <a:r>
              <a:rPr lang="en-US"/>
              <a:t> </a:t>
            </a:r>
            <a:r>
              <a:rPr lang="en-US"/>
              <a:t>भक्तों को</a:t>
            </a:r>
            <a:r>
              <a:rPr lang="en-US"/>
              <a:t> </a:t>
            </a:r>
            <a:r>
              <a:rPr lang="en-US"/>
              <a:t>श</a:t>
            </a:r>
            <a:r>
              <a:rPr lang="en-US"/>
              <a:t>ा</a:t>
            </a:r>
            <a:r>
              <a:rPr lang="en-US"/>
              <a:t>ं</a:t>
            </a:r>
            <a:r>
              <a:rPr lang="en-US"/>
              <a:t>त</a:t>
            </a:r>
            <a:r>
              <a:rPr lang="en-US"/>
              <a:t> </a:t>
            </a:r>
            <a:r>
              <a:rPr lang="en-US"/>
              <a:t>औ</a:t>
            </a:r>
            <a:r>
              <a:rPr lang="en-US"/>
              <a:t>र</a:t>
            </a:r>
            <a:r>
              <a:rPr lang="en-US"/>
              <a:t> </a:t>
            </a:r>
            <a:r>
              <a:rPr lang="en-US"/>
              <a:t>आत्मनि</a:t>
            </a:r>
            <a:r>
              <a:rPr lang="en-US"/>
              <a:t>र्भ</a:t>
            </a:r>
            <a:r>
              <a:rPr lang="en-US"/>
              <a:t>र</a:t>
            </a:r>
            <a:r>
              <a:rPr lang="en-US"/>
              <a:t> </a:t>
            </a:r>
            <a:r>
              <a:rPr lang="en-US"/>
              <a:t>हो</a:t>
            </a:r>
            <a:r>
              <a:rPr lang="en-US"/>
              <a:t>न</a:t>
            </a:r>
            <a:r>
              <a:rPr lang="en-US"/>
              <a:t>े</a:t>
            </a:r>
            <a:r>
              <a:rPr lang="en-US"/>
              <a:t> </a:t>
            </a:r>
            <a:r>
              <a:rPr lang="en-US"/>
              <a:t>क</a:t>
            </a:r>
            <a:r>
              <a:rPr lang="en-US"/>
              <a:t>ा</a:t>
            </a:r>
            <a:r>
              <a:rPr lang="en-US"/>
              <a:t> </a:t>
            </a:r>
            <a:r>
              <a:rPr lang="en-US"/>
              <a:t>मार्ग</a:t>
            </a:r>
            <a:r>
              <a:rPr lang="en-US"/>
              <a:t> </a:t>
            </a:r>
            <a:r>
              <a:rPr lang="en-US"/>
              <a:t>स</a:t>
            </a:r>
            <a:r>
              <a:rPr lang="en-US"/>
              <a:t>ग</a:t>
            </a:r>
            <a:r>
              <a:rPr lang="en-US"/>
              <a:t>ु</a:t>
            </a:r>
            <a:r>
              <a:rPr lang="en-US"/>
              <a:t>ण</a:t>
            </a:r>
            <a:r>
              <a:rPr lang="en-US"/>
              <a:t> </a:t>
            </a:r>
            <a:r>
              <a:rPr lang="en-US"/>
              <a:t>भ</a:t>
            </a:r>
            <a:r>
              <a:rPr lang="en-US"/>
              <a:t>क</a:t>
            </a:r>
            <a:r>
              <a:rPr lang="en-US"/>
              <a:t>्त</a:t>
            </a:r>
            <a:r>
              <a:rPr lang="en-US"/>
              <a:t>ि</a:t>
            </a:r>
            <a:r>
              <a:rPr lang="en-US"/>
              <a:t> </a:t>
            </a:r>
            <a:r>
              <a:rPr lang="en-US"/>
              <a:t>द्वा</a:t>
            </a:r>
            <a:r>
              <a:rPr lang="en-US"/>
              <a:t>र</a:t>
            </a:r>
            <a:r>
              <a:rPr lang="en-US"/>
              <a:t>ा</a:t>
            </a:r>
            <a:r>
              <a:rPr lang="en-US"/>
              <a:t> </a:t>
            </a:r>
            <a:r>
              <a:rPr lang="en-US"/>
              <a:t>सुलभ</a:t>
            </a:r>
            <a:r>
              <a:rPr lang="en-US"/>
              <a:t> </a:t>
            </a:r>
            <a:r>
              <a:rPr lang="en-US"/>
              <a:t>हु</a:t>
            </a:r>
            <a:r>
              <a:rPr lang="en-US"/>
              <a:t>आ</a:t>
            </a:r>
            <a:r>
              <a:rPr lang="en-US"/>
              <a:t> </a:t>
            </a:r>
            <a:r>
              <a:rPr lang="en-US"/>
              <a:t>।</a:t>
            </a:r>
            <a:r>
              <a:rPr lang="en-US"/>
              <a:t>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24" name=""/>
          <p:cNvSpPr>
            <a:spLocks noGrp="1"/>
          </p:cNvSpPr>
          <p:nvPr>
            <p:ph type="subTitle" idx="1"/>
          </p:nvPr>
        </p:nvSpPr>
        <p:spPr>
          <a:xfrm>
            <a:off x="1143000" y="207674"/>
            <a:ext cx="7161068" cy="6262399"/>
          </a:xfrm>
        </p:spPr>
        <p:txBody>
          <a:bodyPr/>
          <a:p>
            <a:r>
              <a:rPr lang="en-US"/>
              <a:t>बौद्ध और जैन धर्म को</a:t>
            </a:r>
            <a:r>
              <a:rPr lang="en-US"/>
              <a:t> </a:t>
            </a:r>
            <a:r>
              <a:rPr lang="en-US"/>
              <a:t>नास्तिक ठहरा देने के बाद</a:t>
            </a:r>
            <a:r>
              <a:rPr lang="en-US"/>
              <a:t> </a:t>
            </a:r>
            <a:r>
              <a:rPr lang="en-US"/>
              <a:t>अद्वैतवाद का प्रचार हुआ</a:t>
            </a:r>
            <a:r>
              <a:rPr lang="en-US"/>
              <a:t> </a:t>
            </a:r>
            <a:r>
              <a:rPr lang="en-US"/>
              <a:t>और शंकराचार्य इस सिद्धांत के प्रबल पो</a:t>
            </a:r>
            <a:r>
              <a:rPr lang="en-US"/>
              <a:t>ष</a:t>
            </a:r>
            <a:r>
              <a:rPr lang="en-US"/>
              <a:t>क बने</a:t>
            </a:r>
            <a:r>
              <a:rPr lang="en-US"/>
              <a:t> ।</a:t>
            </a:r>
            <a:r>
              <a:rPr lang="en-US"/>
              <a:t> </a:t>
            </a:r>
            <a:r>
              <a:rPr lang="en-US"/>
              <a:t>संसार को मिथ्या और </a:t>
            </a:r>
            <a:r>
              <a:rPr lang="en-US"/>
              <a:t>क्ष</a:t>
            </a:r>
            <a:r>
              <a:rPr lang="en-US"/>
              <a:t>ण</a:t>
            </a:r>
            <a:r>
              <a:rPr lang="en-US"/>
              <a:t>भंगुर मानने वाले</a:t>
            </a:r>
            <a:r>
              <a:rPr lang="en-US"/>
              <a:t> </a:t>
            </a:r>
            <a:r>
              <a:rPr lang="en-US"/>
              <a:t>ब्रह्मज्ञा</a:t>
            </a:r>
            <a:r>
              <a:rPr lang="en-US"/>
              <a:t>न</a:t>
            </a:r>
            <a:r>
              <a:rPr lang="en-US"/>
              <a:t>ी</a:t>
            </a:r>
            <a:r>
              <a:rPr lang="en-US"/>
              <a:t> </a:t>
            </a:r>
            <a:r>
              <a:rPr lang="en-US"/>
              <a:t>आचा</a:t>
            </a:r>
            <a:r>
              <a:rPr lang="en-US"/>
              <a:t>र्यो</a:t>
            </a:r>
            <a:r>
              <a:rPr lang="en-US"/>
              <a:t>ं</a:t>
            </a:r>
            <a:r>
              <a:rPr lang="en-US"/>
              <a:t> </a:t>
            </a:r>
            <a:r>
              <a:rPr lang="en-US"/>
              <a:t> के साथ</a:t>
            </a:r>
            <a:r>
              <a:rPr lang="en-US"/>
              <a:t> </a:t>
            </a:r>
            <a:r>
              <a:rPr lang="en-US"/>
              <a:t>कुछ अज्ञानी</a:t>
            </a:r>
            <a:r>
              <a:rPr lang="en-US"/>
              <a:t> </a:t>
            </a:r>
            <a:r>
              <a:rPr lang="en-US"/>
              <a:t>और निरक्षर ब्रह्मवादी भी</a:t>
            </a:r>
            <a:r>
              <a:rPr lang="en-US"/>
              <a:t> </a:t>
            </a:r>
            <a:r>
              <a:rPr lang="en-US"/>
              <a:t>पैदा हो गए</a:t>
            </a:r>
            <a:r>
              <a:rPr lang="en-US"/>
              <a:t> </a:t>
            </a:r>
            <a:r>
              <a:rPr lang="en-US"/>
              <a:t>।</a:t>
            </a:r>
            <a:r>
              <a:rPr lang="en-US"/>
              <a:t> </a:t>
            </a:r>
            <a:r>
              <a:rPr lang="en-US"/>
              <a:t>निर्गुण ब्रह्म की बात करने वा</a:t>
            </a:r>
            <a:r>
              <a:rPr lang="en-US"/>
              <a:t>ल</a:t>
            </a:r>
            <a:r>
              <a:rPr lang="en-US"/>
              <a:t>े</a:t>
            </a:r>
            <a:r>
              <a:rPr lang="en-US"/>
              <a:t> यह तथाकथित अज्ञानी साधु</a:t>
            </a:r>
            <a:r>
              <a:rPr lang="en-US"/>
              <a:t> </a:t>
            </a:r>
            <a:r>
              <a:rPr lang="en-US"/>
              <a:t>ना तो ब्रह्मविद्या </a:t>
            </a:r>
            <a:r>
              <a:rPr lang="en-US"/>
              <a:t>से परिचित थे और ना किसी यथार्थ तत्वज्ञान का भी इन्हें </a:t>
            </a:r>
            <a:r>
              <a:rPr lang="en-US"/>
              <a:t>बो</a:t>
            </a:r>
            <a:r>
              <a:rPr lang="en-US"/>
              <a:t>ध</a:t>
            </a:r>
            <a:r>
              <a:rPr lang="en-US"/>
              <a:t> </a:t>
            </a:r>
            <a:r>
              <a:rPr lang="en-US"/>
              <a:t>था</a:t>
            </a:r>
            <a:r>
              <a:rPr lang="en-US"/>
              <a:t> </a:t>
            </a:r>
            <a:r>
              <a:rPr lang="en-US"/>
              <a:t>।</a:t>
            </a:r>
            <a:r>
              <a:rPr lang="en-US"/>
              <a:t> </a:t>
            </a:r>
            <a:r>
              <a:rPr lang="en-US"/>
              <a:t>वैराग्य और मायावद का </a:t>
            </a:r>
            <a:r>
              <a:rPr lang="en-US"/>
              <a:t>ढो</a:t>
            </a:r>
            <a:r>
              <a:rPr lang="en-US"/>
              <a:t>ं</a:t>
            </a:r>
            <a:r>
              <a:rPr lang="en-US"/>
              <a:t>ग</a:t>
            </a:r>
            <a:r>
              <a:rPr lang="en-US"/>
              <a:t> </a:t>
            </a:r>
            <a:r>
              <a:rPr lang="en-US"/>
              <a:t>करनेवाले इन साधुओं ने समाज में ऐसी लहर अवश्य पैदा कर दी थी</a:t>
            </a:r>
            <a:r>
              <a:rPr lang="en-US"/>
              <a:t>।</a:t>
            </a:r>
            <a:r>
              <a:rPr lang="en-US"/>
              <a:t> जो संसार </a:t>
            </a:r>
            <a:r>
              <a:rPr lang="en-US"/>
              <a:t>को</a:t>
            </a:r>
            <a:r>
              <a:rPr lang="en-US"/>
              <a:t> </a:t>
            </a:r>
            <a:r>
              <a:rPr lang="en-US"/>
              <a:t>क्षणभंगुर</a:t>
            </a:r>
            <a:r>
              <a:rPr lang="en-US"/>
              <a:t> </a:t>
            </a:r>
            <a:r>
              <a:rPr lang="en-US"/>
              <a:t>ब</a:t>
            </a:r>
            <a:r>
              <a:rPr lang="en-US"/>
              <a:t>त</a:t>
            </a:r>
            <a:r>
              <a:rPr lang="en-US"/>
              <a:t>ा</a:t>
            </a:r>
            <a:r>
              <a:rPr lang="en-US"/>
              <a:t>कर विरक्त बनने का प्रोत्साहन देने वा</a:t>
            </a:r>
            <a:r>
              <a:rPr lang="en-US"/>
              <a:t>ल</a:t>
            </a:r>
            <a:r>
              <a:rPr lang="en-US"/>
              <a:t>ी</a:t>
            </a:r>
            <a:r>
              <a:rPr lang="en-US"/>
              <a:t> थी</a:t>
            </a:r>
            <a:r>
              <a:rPr lang="en-US"/>
              <a:t> </a:t>
            </a:r>
            <a:r>
              <a:rPr lang="en-US"/>
              <a:t>।</a:t>
            </a:r>
            <a:r>
              <a:rPr lang="en-US"/>
              <a:t> </a:t>
            </a:r>
            <a:r>
              <a:rPr lang="en-US"/>
              <a:t>ऐसे निरगुनियों</a:t>
            </a:r>
            <a:r>
              <a:rPr lang="en-US"/>
              <a:t> </a:t>
            </a:r>
            <a:r>
              <a:rPr lang="en-US"/>
              <a:t>द</a:t>
            </a:r>
            <a:r>
              <a:rPr lang="en-US"/>
              <a:t>ं</a:t>
            </a:r>
            <a:r>
              <a:rPr lang="en-US"/>
              <a:t>भी</a:t>
            </a:r>
            <a:r>
              <a:rPr lang="en-US"/>
              <a:t> </a:t>
            </a:r>
            <a:r>
              <a:rPr lang="en-US"/>
              <a:t>साधकों से</a:t>
            </a:r>
            <a:r>
              <a:rPr lang="en-US"/>
              <a:t> </a:t>
            </a:r>
            <a:r>
              <a:rPr lang="en-US"/>
              <a:t>बचाने और</a:t>
            </a:r>
            <a:r>
              <a:rPr lang="en-US"/>
              <a:t> </a:t>
            </a:r>
            <a:r>
              <a:rPr lang="en-US"/>
              <a:t>संसार को</a:t>
            </a:r>
            <a:r>
              <a:rPr lang="en-US"/>
              <a:t> </a:t>
            </a:r>
            <a:r>
              <a:rPr lang="en-US"/>
              <a:t>स</a:t>
            </a:r>
            <a:r>
              <a:rPr lang="en-US"/>
              <a:t>ा</a:t>
            </a:r>
            <a:r>
              <a:rPr lang="en-US"/>
              <a:t>र</a:t>
            </a:r>
            <a:r>
              <a:rPr lang="en-US"/>
              <a:t>युक्त मानकर</a:t>
            </a:r>
            <a:r>
              <a:rPr lang="en-US"/>
              <a:t> </a:t>
            </a:r>
            <a:r>
              <a:rPr lang="en-US"/>
              <a:t>भगवत भक्ति के पथ पर</a:t>
            </a:r>
            <a:r>
              <a:rPr lang="en-US"/>
              <a:t> </a:t>
            </a:r>
            <a:r>
              <a:rPr lang="en-US"/>
              <a:t>जनमानस को लाने के लिए</a:t>
            </a:r>
            <a:r>
              <a:rPr lang="en-US"/>
              <a:t> </a:t>
            </a:r>
            <a:r>
              <a:rPr lang="en-US"/>
              <a:t>सगुण साकार अवतारी विष्णु की भक्ति</a:t>
            </a:r>
            <a:r>
              <a:rPr lang="en-US"/>
              <a:t> </a:t>
            </a:r>
            <a:r>
              <a:rPr lang="en-US"/>
              <a:t>का रामानुज निंबार्क म</a:t>
            </a:r>
            <a:r>
              <a:rPr lang="en-US"/>
              <a:t>ध्व</a:t>
            </a:r>
            <a:r>
              <a:rPr lang="en-US"/>
              <a:t>ा</a:t>
            </a:r>
            <a:r>
              <a:rPr lang="en-US"/>
              <a:t>चार्य वल्लभाचार्य आदि </a:t>
            </a:r>
            <a:r>
              <a:rPr lang="en-US"/>
              <a:t>द</a:t>
            </a:r>
            <a:r>
              <a:rPr lang="en-US"/>
              <a:t>ा</a:t>
            </a:r>
            <a:r>
              <a:rPr lang="en-US"/>
              <a:t>क्ष</a:t>
            </a:r>
            <a:r>
              <a:rPr lang="en-US"/>
              <a:t>ि</a:t>
            </a:r>
            <a:r>
              <a:rPr lang="en-US"/>
              <a:t>ण</a:t>
            </a:r>
            <a:r>
              <a:rPr lang="en-US"/>
              <a:t>ा</a:t>
            </a:r>
            <a:r>
              <a:rPr lang="en-US"/>
              <a:t>त</a:t>
            </a:r>
            <a:r>
              <a:rPr lang="en-US"/>
              <a:t>्य</a:t>
            </a:r>
            <a:r>
              <a:rPr lang="en-US"/>
              <a:t> </a:t>
            </a:r>
            <a:r>
              <a:rPr lang="en-US"/>
              <a:t> आचा</a:t>
            </a:r>
            <a:r>
              <a:rPr lang="en-US"/>
              <a:t>र्यो</a:t>
            </a:r>
            <a:r>
              <a:rPr lang="en-US"/>
              <a:t>ं</a:t>
            </a:r>
            <a:r>
              <a:rPr lang="en-US"/>
              <a:t> </a:t>
            </a:r>
            <a:r>
              <a:rPr lang="en-US"/>
              <a:t>द्वारा</a:t>
            </a:r>
            <a:r>
              <a:rPr lang="en-US"/>
              <a:t> </a:t>
            </a:r>
            <a:r>
              <a:rPr lang="en-US"/>
              <a:t>पुनः प्रवर्तन किया गया</a:t>
            </a:r>
            <a:r>
              <a:rPr lang="en-US"/>
              <a:t> </a:t>
            </a:r>
            <a:r>
              <a:rPr lang="en-US"/>
              <a:t>।</a:t>
            </a:r>
            <a:r>
              <a:rPr lang="en-US"/>
              <a:t> </a:t>
            </a:r>
            <a:r>
              <a:rPr lang="en-US"/>
              <a:t>इन आचा</a:t>
            </a:r>
            <a:r>
              <a:rPr lang="en-US"/>
              <a:t>र्यो</a:t>
            </a:r>
            <a:r>
              <a:rPr lang="en-US"/>
              <a:t>ं</a:t>
            </a:r>
            <a:r>
              <a:rPr lang="en-US"/>
              <a:t> </a:t>
            </a:r>
            <a:r>
              <a:rPr lang="en-US"/>
              <a:t>ने</a:t>
            </a:r>
            <a:r>
              <a:rPr lang="en-US"/>
              <a:t> </a:t>
            </a:r>
            <a:r>
              <a:rPr lang="en-US"/>
              <a:t>शंकराचार्य के अद्वैतवाद का विरोध करते हुए</a:t>
            </a:r>
            <a:r>
              <a:rPr lang="en-US"/>
              <a:t> </a:t>
            </a:r>
            <a:r>
              <a:rPr lang="en-US"/>
              <a:t>भक्ति मार्ग की यह उपासना को</a:t>
            </a:r>
            <a:r>
              <a:rPr lang="en-US"/>
              <a:t> </a:t>
            </a:r>
            <a:r>
              <a:rPr lang="en-US"/>
              <a:t>प्र</a:t>
            </a:r>
            <a:r>
              <a:rPr lang="en-US"/>
              <a:t>श्र</a:t>
            </a:r>
            <a:r>
              <a:rPr lang="en-US"/>
              <a:t>य</a:t>
            </a:r>
            <a:r>
              <a:rPr lang="en-US"/>
              <a:t> </a:t>
            </a:r>
            <a:r>
              <a:rPr lang="en-US"/>
              <a:t>दिया</a:t>
            </a:r>
            <a:r>
              <a:rPr lang="en-US"/>
              <a:t> </a:t>
            </a:r>
            <a:r>
              <a:rPr lang="en-US"/>
              <a:t>और अपनी सांप्रदायिक</a:t>
            </a:r>
            <a:r>
              <a:rPr lang="en-US"/>
              <a:t> </a:t>
            </a:r>
            <a:r>
              <a:rPr lang="en-US"/>
              <a:t>दृष्टि के साथ</a:t>
            </a:r>
            <a:r>
              <a:rPr lang="en-US"/>
              <a:t> </a:t>
            </a:r>
            <a:r>
              <a:rPr lang="en-US"/>
              <a:t>नवीन अद्वैत दर्शन स्थापित किया</a:t>
            </a:r>
            <a:r>
              <a:rPr lang="en-US"/>
              <a:t> </a:t>
            </a:r>
            <a:r>
              <a:rPr lang="en-US"/>
              <a:t>।</a:t>
            </a:r>
            <a:r>
              <a:rPr lang="en-US"/>
              <a:t> </a:t>
            </a:r>
            <a:r>
              <a:rPr lang="en-US"/>
              <a:t>तुलसीदास सूरदास</a:t>
            </a:r>
            <a:r>
              <a:rPr lang="en-US"/>
              <a:t> </a:t>
            </a:r>
            <a:r>
              <a:rPr lang="en-US"/>
              <a:t>आदि कवियों ने</a:t>
            </a:r>
            <a:r>
              <a:rPr lang="en-US"/>
              <a:t> </a:t>
            </a:r>
            <a:r>
              <a:rPr lang="en-US"/>
              <a:t>इन आचा</a:t>
            </a:r>
            <a:r>
              <a:rPr lang="en-US"/>
              <a:t>र्यो</a:t>
            </a:r>
            <a:r>
              <a:rPr lang="en-US"/>
              <a:t>ं</a:t>
            </a:r>
            <a:r>
              <a:rPr lang="en-US"/>
              <a:t> </a:t>
            </a:r>
            <a:r>
              <a:rPr lang="en-US"/>
              <a:t> द्वारा प्रतिपादित </a:t>
            </a:r>
            <a:r>
              <a:rPr lang="en-US"/>
              <a:t>स</a:t>
            </a:r>
            <a:r>
              <a:rPr lang="en-US"/>
              <a:t>गुन भक्ति मार्ग को प्रशस्त करने में</a:t>
            </a:r>
            <a:r>
              <a:rPr lang="en-US"/>
              <a:t> </a:t>
            </a:r>
            <a:r>
              <a:rPr lang="en-US"/>
              <a:t>योगदान दिया</a:t>
            </a:r>
            <a:r>
              <a:rPr lang="en-US"/>
              <a:t> </a:t>
            </a:r>
            <a:r>
              <a:rPr lang="en-US"/>
              <a:t>।</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25" name=""/>
          <p:cNvSpPr>
            <a:spLocks noGrp="1"/>
          </p:cNvSpPr>
          <p:nvPr>
            <p:ph type="ctrTitle"/>
          </p:nvPr>
        </p:nvSpPr>
        <p:spPr>
          <a:xfrm>
            <a:off x="685800" y="394999"/>
            <a:ext cx="7668491" cy="844425"/>
          </a:xfrm>
        </p:spPr>
        <p:txBody>
          <a:bodyPr/>
          <a:p>
            <a:r>
              <a:rPr sz="5400" lang="en-US"/>
              <a:t>र</a:t>
            </a:r>
            <a:r>
              <a:rPr sz="5400" lang="en-US"/>
              <a:t>ा</a:t>
            </a:r>
            <a:r>
              <a:rPr sz="5400" lang="en-US"/>
              <a:t>म</a:t>
            </a:r>
            <a:r>
              <a:rPr sz="5400" lang="en-US"/>
              <a:t>क</a:t>
            </a:r>
            <a:r>
              <a:rPr sz="5400" lang="en-US"/>
              <a:t>ा</a:t>
            </a:r>
            <a:r>
              <a:rPr sz="5400" lang="en-US"/>
              <a:t>व्य</a:t>
            </a:r>
            <a:r>
              <a:rPr sz="5400" lang="en-US"/>
              <a:t> </a:t>
            </a:r>
            <a:r>
              <a:rPr sz="5400" lang="en-US"/>
              <a:t>प</a:t>
            </a:r>
            <a:r>
              <a:rPr sz="5400" lang="en-US"/>
              <a:t>र</a:t>
            </a:r>
            <a:r>
              <a:rPr sz="5400" lang="en-US"/>
              <a:t>ं</a:t>
            </a:r>
            <a:r>
              <a:rPr sz="5400" lang="en-US"/>
              <a:t>प</a:t>
            </a:r>
            <a:r>
              <a:rPr sz="5400" lang="en-US"/>
              <a:t>र</a:t>
            </a:r>
            <a:r>
              <a:rPr sz="5400" lang="en-US"/>
              <a:t>ा</a:t>
            </a:r>
            <a:endParaRPr lang="en-US"/>
          </a:p>
        </p:txBody>
      </p:sp>
      <p:sp>
        <p:nvSpPr>
          <p:cNvPr id="1048626" name=""/>
          <p:cNvSpPr>
            <a:spLocks noGrp="1"/>
          </p:cNvSpPr>
          <p:nvPr>
            <p:ph type="subTitle" idx="1"/>
          </p:nvPr>
        </p:nvSpPr>
        <p:spPr>
          <a:xfrm>
            <a:off x="1203612" y="1281400"/>
            <a:ext cx="6797387" cy="3976399"/>
          </a:xfrm>
        </p:spPr>
        <p:txBody>
          <a:bodyPr/>
          <a:p>
            <a:r>
              <a:rPr lang="en-US"/>
              <a:t>र</a:t>
            </a:r>
            <a:r>
              <a:rPr lang="en-US"/>
              <a:t>ा</a:t>
            </a:r>
            <a:r>
              <a:rPr lang="en-US"/>
              <a:t>म</a:t>
            </a:r>
            <a:r>
              <a:rPr lang="en-US"/>
              <a:t>क</a:t>
            </a:r>
            <a:r>
              <a:rPr lang="en-US"/>
              <a:t>ा</a:t>
            </a:r>
            <a:r>
              <a:rPr lang="en-US"/>
              <a:t>व्य</a:t>
            </a:r>
            <a:r>
              <a:rPr lang="en-US"/>
              <a:t> </a:t>
            </a:r>
            <a:r>
              <a:rPr lang="en-US"/>
              <a:t>प</a:t>
            </a:r>
            <a:r>
              <a:rPr lang="en-US"/>
              <a:t>र</a:t>
            </a:r>
            <a:r>
              <a:rPr lang="en-US"/>
              <a:t>ं</a:t>
            </a:r>
            <a:r>
              <a:rPr lang="en-US"/>
              <a:t>प</a:t>
            </a:r>
            <a:r>
              <a:rPr lang="en-US"/>
              <a:t>र</a:t>
            </a:r>
            <a:r>
              <a:rPr lang="en-US"/>
              <a:t>ा</a:t>
            </a:r>
            <a:r>
              <a:rPr lang="en-US"/>
              <a:t> </a:t>
            </a:r>
            <a:r>
              <a:rPr lang="en-US"/>
              <a:t>क</a:t>
            </a:r>
            <a:r>
              <a:rPr lang="en-US"/>
              <a:t>े</a:t>
            </a:r>
            <a:r>
              <a:rPr lang="en-US"/>
              <a:t> </a:t>
            </a:r>
            <a:r>
              <a:rPr lang="en-US"/>
              <a:t>कवियो</a:t>
            </a:r>
            <a:r>
              <a:rPr lang="en-US"/>
              <a:t>ं</a:t>
            </a:r>
            <a:r>
              <a:rPr lang="en-US"/>
              <a:t> </a:t>
            </a:r>
            <a:r>
              <a:rPr lang="en-US"/>
              <a:t>न</a:t>
            </a:r>
            <a:r>
              <a:rPr lang="en-US"/>
              <a:t>े</a:t>
            </a:r>
            <a:r>
              <a:rPr lang="en-US"/>
              <a:t> </a:t>
            </a:r>
            <a:r>
              <a:rPr lang="en-US"/>
              <a:t>विष्णु के अवतार राम की उपासना</a:t>
            </a:r>
            <a:r>
              <a:rPr lang="en-US"/>
              <a:t> </a:t>
            </a:r>
            <a:r>
              <a:rPr lang="en-US"/>
              <a:t>को अपना आधार बनाया</a:t>
            </a:r>
            <a:r>
              <a:rPr lang="en-US"/>
              <a:t> </a:t>
            </a:r>
            <a:r>
              <a:rPr lang="en-US"/>
              <a:t>र</a:t>
            </a:r>
            <a:r>
              <a:rPr lang="en-US"/>
              <a:t>ा</a:t>
            </a:r>
            <a:r>
              <a:rPr lang="en-US"/>
              <a:t>म</a:t>
            </a:r>
            <a:r>
              <a:rPr lang="en-US"/>
              <a:t> </a:t>
            </a:r>
            <a:r>
              <a:rPr lang="en-US"/>
              <a:t>भ</a:t>
            </a:r>
            <a:r>
              <a:rPr lang="en-US"/>
              <a:t>क</a:t>
            </a:r>
            <a:r>
              <a:rPr lang="en-US"/>
              <a:t>्त</a:t>
            </a:r>
            <a:r>
              <a:rPr lang="en-US"/>
              <a:t>ि</a:t>
            </a:r>
            <a:r>
              <a:rPr lang="en-US"/>
              <a:t> </a:t>
            </a:r>
            <a:r>
              <a:rPr lang="en-US"/>
              <a:t>स</a:t>
            </a:r>
            <a:r>
              <a:rPr lang="en-US"/>
              <a:t>ा</a:t>
            </a:r>
            <a:r>
              <a:rPr lang="en-US"/>
              <a:t>ह</a:t>
            </a:r>
            <a:r>
              <a:rPr lang="en-US"/>
              <a:t>ि</a:t>
            </a:r>
            <a:r>
              <a:rPr lang="en-US"/>
              <a:t>त</a:t>
            </a:r>
            <a:r>
              <a:rPr lang="en-US"/>
              <a:t>्य</a:t>
            </a:r>
            <a:r>
              <a:rPr lang="en-US"/>
              <a:t> </a:t>
            </a:r>
            <a:r>
              <a:rPr lang="en-US"/>
              <a:t>म</a:t>
            </a:r>
            <a:r>
              <a:rPr lang="en-US"/>
              <a:t>े</a:t>
            </a:r>
            <a:r>
              <a:rPr lang="en-US"/>
              <a:t>ं</a:t>
            </a:r>
            <a:r>
              <a:rPr lang="en-US"/>
              <a:t> </a:t>
            </a:r>
            <a:r>
              <a:rPr lang="en-US"/>
              <a:t>रा</a:t>
            </a:r>
            <a:r>
              <a:rPr lang="en-US"/>
              <a:t>म</a:t>
            </a:r>
            <a:r>
              <a:rPr lang="en-US"/>
              <a:t> </a:t>
            </a:r>
            <a:r>
              <a:rPr lang="en-US"/>
              <a:t>क</a:t>
            </a:r>
            <a:r>
              <a:rPr lang="en-US"/>
              <a:t>े</a:t>
            </a:r>
            <a:r>
              <a:rPr lang="en-US"/>
              <a:t> </a:t>
            </a:r>
            <a:r>
              <a:rPr lang="en-US"/>
              <a:t>लोकरक्ष</a:t>
            </a:r>
            <a:r>
              <a:rPr lang="en-US"/>
              <a:t>क</a:t>
            </a:r>
            <a:r>
              <a:rPr lang="en-US"/>
              <a:t> </a:t>
            </a:r>
            <a:r>
              <a:rPr lang="en-US"/>
              <a:t>,</a:t>
            </a:r>
            <a:r>
              <a:rPr lang="en-US"/>
              <a:t> मर्या</a:t>
            </a:r>
            <a:r>
              <a:rPr lang="en-US"/>
              <a:t>द</a:t>
            </a:r>
            <a:r>
              <a:rPr lang="en-US"/>
              <a:t>ा</a:t>
            </a:r>
            <a:r>
              <a:rPr lang="en-US"/>
              <a:t>पुरुषोतम</a:t>
            </a:r>
            <a:r>
              <a:rPr lang="en-US"/>
              <a:t> </a:t>
            </a:r>
            <a:r>
              <a:rPr lang="en-US"/>
              <a:t>तथ</a:t>
            </a:r>
            <a:r>
              <a:rPr lang="en-US"/>
              <a:t>ा</a:t>
            </a:r>
            <a:r>
              <a:rPr lang="en-US"/>
              <a:t> </a:t>
            </a:r>
            <a:r>
              <a:rPr lang="en-US"/>
              <a:t>परब्रह</a:t>
            </a:r>
            <a:r>
              <a:rPr lang="en-US"/>
              <a:t>म</a:t>
            </a:r>
            <a:r>
              <a:rPr lang="en-US"/>
              <a:t> </a:t>
            </a:r>
            <a:r>
              <a:rPr lang="en-US"/>
              <a:t>स्व</a:t>
            </a:r>
            <a:r>
              <a:rPr lang="en-US"/>
              <a:t>र</a:t>
            </a:r>
            <a:r>
              <a:rPr lang="en-US"/>
              <a:t>ू</a:t>
            </a:r>
            <a:r>
              <a:rPr lang="en-US"/>
              <a:t>प</a:t>
            </a:r>
            <a:r>
              <a:rPr lang="en-US"/>
              <a:t> </a:t>
            </a:r>
            <a:r>
              <a:rPr lang="en-US"/>
              <a:t>के</a:t>
            </a:r>
            <a:r>
              <a:rPr lang="en-US"/>
              <a:t> </a:t>
            </a:r>
            <a:r>
              <a:rPr lang="en-US"/>
              <a:t>स</a:t>
            </a:r>
            <a:r>
              <a:rPr lang="en-US"/>
              <a:t>ा</a:t>
            </a:r>
            <a:r>
              <a:rPr lang="en-US"/>
              <a:t>थ</a:t>
            </a:r>
            <a:r>
              <a:rPr lang="en-US"/>
              <a:t> </a:t>
            </a:r>
            <a:r>
              <a:rPr lang="en-US"/>
              <a:t>स</a:t>
            </a:r>
            <a:r>
              <a:rPr lang="en-US"/>
              <a:t>ा</a:t>
            </a:r>
            <a:r>
              <a:rPr lang="en-US"/>
              <a:t>थ</a:t>
            </a:r>
            <a:r>
              <a:rPr lang="en-US"/>
              <a:t> </a:t>
            </a:r>
            <a:r>
              <a:rPr lang="en-US"/>
              <a:t>शी</a:t>
            </a:r>
            <a:r>
              <a:rPr lang="en-US"/>
              <a:t>ल</a:t>
            </a:r>
            <a:r>
              <a:rPr lang="en-US"/>
              <a:t> </a:t>
            </a:r>
            <a:r>
              <a:rPr lang="en-US"/>
              <a:t>,</a:t>
            </a:r>
            <a:r>
              <a:rPr lang="en-US"/>
              <a:t> भ</a:t>
            </a:r>
            <a:r>
              <a:rPr lang="en-US"/>
              <a:t>क</a:t>
            </a:r>
            <a:r>
              <a:rPr lang="en-US"/>
              <a:t>्त</a:t>
            </a:r>
            <a:r>
              <a:rPr lang="en-US"/>
              <a:t>ि</a:t>
            </a:r>
            <a:r>
              <a:rPr lang="en-US"/>
              <a:t> </a:t>
            </a:r>
            <a:r>
              <a:rPr lang="en-US"/>
              <a:t>औ</a:t>
            </a:r>
            <a:r>
              <a:rPr lang="en-US"/>
              <a:t>र</a:t>
            </a:r>
            <a:r>
              <a:rPr lang="en-US"/>
              <a:t> </a:t>
            </a:r>
            <a:r>
              <a:rPr lang="en-US"/>
              <a:t>सौंदर्य</a:t>
            </a:r>
            <a:r>
              <a:rPr lang="en-US"/>
              <a:t> </a:t>
            </a:r>
            <a:r>
              <a:rPr lang="en-US"/>
              <a:t>क</a:t>
            </a:r>
            <a:r>
              <a:rPr lang="en-US"/>
              <a:t>े</a:t>
            </a:r>
            <a:r>
              <a:rPr lang="en-US"/>
              <a:t> </a:t>
            </a:r>
            <a:r>
              <a:rPr lang="en-US"/>
              <a:t>स</a:t>
            </a:r>
            <a:r>
              <a:rPr lang="en-US"/>
              <a:t>म</a:t>
            </a:r>
            <a:r>
              <a:rPr lang="en-US"/>
              <a:t>न</a:t>
            </a:r>
            <a:r>
              <a:rPr lang="en-US"/>
              <a:t>्व</a:t>
            </a:r>
            <a:r>
              <a:rPr lang="en-US"/>
              <a:t>य</a:t>
            </a:r>
            <a:r>
              <a:rPr lang="en-US"/>
              <a:t> </a:t>
            </a:r>
            <a:r>
              <a:rPr lang="en-US"/>
              <a:t>को</a:t>
            </a:r>
            <a:r>
              <a:rPr lang="en-US"/>
              <a:t> </a:t>
            </a:r>
            <a:r>
              <a:rPr lang="en-US"/>
              <a:t>प्र</a:t>
            </a:r>
            <a:r>
              <a:rPr lang="en-US"/>
              <a:t>स्तु</a:t>
            </a:r>
            <a:r>
              <a:rPr lang="en-US"/>
              <a:t>त</a:t>
            </a:r>
            <a:r>
              <a:rPr lang="en-US"/>
              <a:t> </a:t>
            </a:r>
            <a:r>
              <a:rPr lang="en-US"/>
              <a:t>क</a:t>
            </a:r>
            <a:r>
              <a:rPr lang="en-US"/>
              <a:t>ि</a:t>
            </a:r>
            <a:r>
              <a:rPr lang="en-US"/>
              <a:t>य</a:t>
            </a:r>
            <a:r>
              <a:rPr lang="en-US"/>
              <a:t>ा</a:t>
            </a:r>
            <a:r>
              <a:rPr lang="en-US"/>
              <a:t> </a:t>
            </a:r>
            <a:r>
              <a:rPr lang="en-US"/>
              <a:t>ग</a:t>
            </a:r>
            <a:r>
              <a:rPr lang="en-US"/>
              <a:t>य</a:t>
            </a:r>
            <a:r>
              <a:rPr lang="en-US"/>
              <a:t>ा</a:t>
            </a:r>
            <a:r>
              <a:rPr lang="en-US"/>
              <a:t> </a:t>
            </a:r>
            <a:r>
              <a:rPr lang="en-US"/>
              <a:t>है</a:t>
            </a:r>
            <a:r>
              <a:rPr lang="en-US"/>
              <a:t> </a:t>
            </a:r>
            <a:r>
              <a:rPr lang="en-US"/>
              <a:t>।</a:t>
            </a:r>
            <a:r>
              <a:rPr lang="en-US"/>
              <a:t> </a:t>
            </a:r>
            <a:r>
              <a:rPr lang="en-US"/>
              <a:t>रा</a:t>
            </a:r>
            <a:r>
              <a:rPr lang="en-US"/>
              <a:t>म</a:t>
            </a:r>
            <a:r>
              <a:rPr lang="en-US"/>
              <a:t>क</a:t>
            </a:r>
            <a:r>
              <a:rPr lang="en-US"/>
              <a:t>ा</a:t>
            </a:r>
            <a:r>
              <a:rPr lang="en-US"/>
              <a:t>व्य</a:t>
            </a:r>
            <a:r>
              <a:rPr lang="en-US"/>
              <a:t> </a:t>
            </a:r>
            <a:r>
              <a:rPr lang="en-US"/>
              <a:t>प</a:t>
            </a:r>
            <a:r>
              <a:rPr lang="en-US"/>
              <a:t>र</a:t>
            </a:r>
            <a:r>
              <a:rPr lang="en-US"/>
              <a:t>ं</a:t>
            </a:r>
            <a:r>
              <a:rPr lang="en-US"/>
              <a:t>प</a:t>
            </a:r>
            <a:r>
              <a:rPr lang="en-US"/>
              <a:t>र</a:t>
            </a:r>
            <a:r>
              <a:rPr lang="en-US"/>
              <a:t>ा</a:t>
            </a:r>
            <a:r>
              <a:rPr lang="en-US"/>
              <a:t> </a:t>
            </a:r>
            <a:r>
              <a:rPr lang="en-US"/>
              <a:t>क</a:t>
            </a:r>
            <a:r>
              <a:rPr lang="en-US"/>
              <a:t>े</a:t>
            </a:r>
            <a:r>
              <a:rPr lang="en-US"/>
              <a:t> </a:t>
            </a:r>
            <a:r>
              <a:rPr lang="en-US"/>
              <a:t>अध्य</a:t>
            </a:r>
            <a:r>
              <a:rPr lang="en-US"/>
              <a:t>य</a:t>
            </a:r>
            <a:r>
              <a:rPr lang="en-US"/>
              <a:t>न</a:t>
            </a:r>
            <a:r>
              <a:rPr lang="en-US"/>
              <a:t> </a:t>
            </a:r>
            <a:r>
              <a:rPr lang="en-US"/>
              <a:t>स</a:t>
            </a:r>
            <a:r>
              <a:rPr lang="en-US"/>
              <a:t>े</a:t>
            </a:r>
            <a:r>
              <a:rPr lang="en-US"/>
              <a:t> </a:t>
            </a:r>
            <a:r>
              <a:rPr lang="en-US"/>
              <a:t>ऐस</a:t>
            </a:r>
            <a:r>
              <a:rPr lang="en-US"/>
              <a:t>ा</a:t>
            </a:r>
            <a:r>
              <a:rPr lang="en-US"/>
              <a:t> </a:t>
            </a:r>
            <a:r>
              <a:rPr lang="en-US"/>
              <a:t>अ</a:t>
            </a:r>
            <a:r>
              <a:rPr lang="en-US"/>
              <a:t>नु</a:t>
            </a:r>
            <a:r>
              <a:rPr lang="en-US"/>
              <a:t>म</a:t>
            </a:r>
            <a:r>
              <a:rPr lang="en-US"/>
              <a:t>ा</a:t>
            </a:r>
            <a:r>
              <a:rPr lang="en-US"/>
              <a:t>न</a:t>
            </a:r>
            <a:r>
              <a:rPr lang="en-US"/>
              <a:t> </a:t>
            </a:r>
            <a:r>
              <a:rPr lang="en-US"/>
              <a:t>हो</a:t>
            </a:r>
            <a:r>
              <a:rPr lang="en-US"/>
              <a:t>त</a:t>
            </a:r>
            <a:r>
              <a:rPr lang="en-US"/>
              <a:t>ा</a:t>
            </a:r>
            <a:r>
              <a:rPr lang="en-US"/>
              <a:t> </a:t>
            </a:r>
            <a:r>
              <a:rPr lang="en-US"/>
              <a:t>है</a:t>
            </a:r>
            <a:r>
              <a:rPr lang="en-US"/>
              <a:t> </a:t>
            </a:r>
            <a:r>
              <a:rPr lang="en-US"/>
              <a:t>क</a:t>
            </a:r>
            <a:r>
              <a:rPr lang="en-US"/>
              <a:t>ि</a:t>
            </a:r>
            <a:r>
              <a:rPr lang="en-US"/>
              <a:t> </a:t>
            </a:r>
            <a:r>
              <a:rPr lang="en-US"/>
              <a:t>रा</a:t>
            </a:r>
            <a:r>
              <a:rPr lang="en-US"/>
              <a:t>म</a:t>
            </a:r>
            <a:r>
              <a:rPr lang="en-US"/>
              <a:t> </a:t>
            </a:r>
            <a:r>
              <a:rPr lang="en-US"/>
              <a:t>भ</a:t>
            </a:r>
            <a:r>
              <a:rPr lang="en-US"/>
              <a:t>ा</a:t>
            </a:r>
            <a:r>
              <a:rPr lang="en-US"/>
              <a:t>र</a:t>
            </a:r>
            <a:r>
              <a:rPr lang="en-US"/>
              <a:t>त</a:t>
            </a:r>
            <a:r>
              <a:rPr lang="en-US"/>
              <a:t>ी</a:t>
            </a:r>
            <a:r>
              <a:rPr lang="en-US"/>
              <a:t>य</a:t>
            </a:r>
            <a:r>
              <a:rPr lang="en-US"/>
              <a:t> </a:t>
            </a:r>
            <a:r>
              <a:rPr lang="en-US"/>
              <a:t>संस्कृत</a:t>
            </a:r>
            <a:r>
              <a:rPr lang="en-US"/>
              <a:t>ि</a:t>
            </a:r>
            <a:r>
              <a:rPr lang="en-US"/>
              <a:t> </a:t>
            </a:r>
            <a:r>
              <a:rPr lang="en-US"/>
              <a:t>क</a:t>
            </a:r>
            <a:r>
              <a:rPr lang="en-US"/>
              <a:t>े</a:t>
            </a:r>
            <a:r>
              <a:rPr lang="en-US"/>
              <a:t> </a:t>
            </a:r>
            <a:r>
              <a:rPr lang="en-US"/>
              <a:t>भ</a:t>
            </a:r>
            <a:r>
              <a:rPr lang="en-US"/>
              <a:t>ा</a:t>
            </a:r>
            <a:r>
              <a:rPr lang="en-US"/>
              <a:t>व</a:t>
            </a:r>
            <a:r>
              <a:rPr lang="en-US"/>
              <a:t> </a:t>
            </a:r>
            <a:r>
              <a:rPr lang="en-US"/>
              <a:t>न</a:t>
            </a:r>
            <a:r>
              <a:rPr lang="en-US"/>
              <a:t>ा</a:t>
            </a:r>
            <a:r>
              <a:rPr lang="en-US"/>
              <a:t>य</a:t>
            </a:r>
            <a:r>
              <a:rPr lang="en-US"/>
              <a:t>क</a:t>
            </a:r>
            <a:r>
              <a:rPr lang="en-US"/>
              <a:t> </a:t>
            </a:r>
            <a:r>
              <a:rPr lang="en-US"/>
              <a:t>है</a:t>
            </a:r>
            <a:r>
              <a:rPr lang="en-US"/>
              <a:t> </a:t>
            </a:r>
            <a:r>
              <a:rPr lang="en-US"/>
              <a:t>।</a:t>
            </a:r>
            <a:r>
              <a:rPr lang="en-US"/>
              <a:t> </a:t>
            </a:r>
            <a:r>
              <a:rPr lang="en-US"/>
              <a:t>लो</a:t>
            </a:r>
            <a:r>
              <a:rPr lang="en-US"/>
              <a:t>क</a:t>
            </a:r>
            <a:r>
              <a:rPr lang="en-US"/>
              <a:t>म</a:t>
            </a:r>
            <a:r>
              <a:rPr lang="en-US"/>
              <a:t>ं</a:t>
            </a:r>
            <a:r>
              <a:rPr lang="en-US"/>
              <a:t>ग</a:t>
            </a:r>
            <a:r>
              <a:rPr lang="en-US"/>
              <a:t>ल</a:t>
            </a:r>
            <a:r>
              <a:rPr lang="en-US"/>
              <a:t> </a:t>
            </a:r>
            <a:r>
              <a:rPr lang="en-US"/>
              <a:t>क</a:t>
            </a:r>
            <a:r>
              <a:rPr lang="en-US"/>
              <a:t>ी</a:t>
            </a:r>
            <a:r>
              <a:rPr lang="en-US"/>
              <a:t> </a:t>
            </a:r>
            <a:r>
              <a:rPr lang="en-US"/>
              <a:t>भ</a:t>
            </a:r>
            <a:r>
              <a:rPr lang="en-US"/>
              <a:t>ा</a:t>
            </a:r>
            <a:r>
              <a:rPr lang="en-US"/>
              <a:t>व</a:t>
            </a:r>
            <a:r>
              <a:rPr lang="en-US"/>
              <a:t>न</a:t>
            </a:r>
            <a:r>
              <a:rPr lang="en-US"/>
              <a:t>ा</a:t>
            </a:r>
            <a:r>
              <a:rPr lang="en-US"/>
              <a:t> </a:t>
            </a:r>
            <a:r>
              <a:rPr lang="en-US"/>
              <a:t>प्रमु</a:t>
            </a:r>
            <a:r>
              <a:rPr lang="en-US"/>
              <a:t>ख</a:t>
            </a:r>
            <a:r>
              <a:rPr lang="en-US"/>
              <a:t> </a:t>
            </a:r>
            <a:r>
              <a:rPr lang="en-US"/>
              <a:t>र</a:t>
            </a:r>
            <a:r>
              <a:rPr lang="en-US"/>
              <a:t>ूप</a:t>
            </a:r>
            <a:r>
              <a:rPr lang="en-US"/>
              <a:t> </a:t>
            </a:r>
            <a:r>
              <a:rPr lang="en-US"/>
              <a:t>स</a:t>
            </a:r>
            <a:r>
              <a:rPr lang="en-US"/>
              <a:t>े</a:t>
            </a:r>
            <a:r>
              <a:rPr lang="en-US"/>
              <a:t> </a:t>
            </a:r>
            <a:r>
              <a:rPr lang="en-US"/>
              <a:t>दृष्टि</a:t>
            </a:r>
            <a:r>
              <a:rPr lang="en-US"/>
              <a:t>गोच</a:t>
            </a:r>
            <a:r>
              <a:rPr lang="en-US"/>
              <a:t>र</a:t>
            </a:r>
            <a:r>
              <a:rPr lang="en-US"/>
              <a:t> </a:t>
            </a:r>
            <a:r>
              <a:rPr lang="en-US"/>
              <a:t>हो</a:t>
            </a:r>
            <a:r>
              <a:rPr lang="en-US"/>
              <a:t>त</a:t>
            </a:r>
            <a:r>
              <a:rPr lang="en-US"/>
              <a:t>ी</a:t>
            </a:r>
            <a:r>
              <a:rPr lang="en-US"/>
              <a:t> </a:t>
            </a:r>
            <a:r>
              <a:rPr lang="en-US"/>
              <a:t>है</a:t>
            </a:r>
            <a:r>
              <a:rPr lang="en-US"/>
              <a:t> </a:t>
            </a:r>
            <a:r>
              <a:rPr lang="en-US"/>
              <a:t>।</a:t>
            </a:r>
            <a:r>
              <a:rPr lang="en-US"/>
              <a:t> </a:t>
            </a:r>
            <a:r>
              <a:rPr lang="en-US"/>
              <a:t>शै</a:t>
            </a:r>
            <a:r>
              <a:rPr lang="en-US"/>
              <a:t>व</a:t>
            </a:r>
            <a:r>
              <a:rPr lang="en-US"/>
              <a:t> </a:t>
            </a:r>
            <a:r>
              <a:rPr lang="en-US"/>
              <a:t>औ</a:t>
            </a:r>
            <a:r>
              <a:rPr lang="en-US"/>
              <a:t>र</a:t>
            </a:r>
            <a:r>
              <a:rPr lang="en-US"/>
              <a:t> </a:t>
            </a:r>
            <a:r>
              <a:rPr lang="en-US"/>
              <a:t>वैष्णवो</a:t>
            </a:r>
            <a:r>
              <a:rPr lang="en-US"/>
              <a:t>ं</a:t>
            </a:r>
            <a:r>
              <a:rPr lang="en-US"/>
              <a:t> </a:t>
            </a:r>
            <a:r>
              <a:rPr lang="en-US"/>
              <a:t>क</a:t>
            </a:r>
            <a:r>
              <a:rPr lang="en-US"/>
              <a:t>े</a:t>
            </a:r>
            <a:r>
              <a:rPr lang="en-US"/>
              <a:t> </a:t>
            </a:r>
            <a:r>
              <a:rPr lang="en-US"/>
              <a:t>बी</a:t>
            </a:r>
            <a:r>
              <a:rPr lang="en-US"/>
              <a:t>च</a:t>
            </a:r>
            <a:r>
              <a:rPr lang="en-US"/>
              <a:t> </a:t>
            </a:r>
            <a:r>
              <a:rPr lang="en-US"/>
              <a:t>बढ</a:t>
            </a:r>
            <a:r>
              <a:rPr lang="en-US"/>
              <a:t>़ते</a:t>
            </a:r>
            <a:r>
              <a:rPr lang="en-US"/>
              <a:t> </a:t>
            </a:r>
            <a:r>
              <a:rPr lang="en-US"/>
              <a:t>विद्वेष</a:t>
            </a:r>
            <a:r>
              <a:rPr lang="en-US"/>
              <a:t> </a:t>
            </a:r>
            <a:r>
              <a:rPr lang="en-US"/>
              <a:t>को</a:t>
            </a:r>
            <a:r>
              <a:rPr lang="en-US"/>
              <a:t> </a:t>
            </a:r>
            <a:r>
              <a:rPr lang="en-US"/>
              <a:t>सामंजस</a:t>
            </a:r>
            <a:r>
              <a:rPr lang="en-US"/>
              <a:t>्य</a:t>
            </a:r>
            <a:r>
              <a:rPr lang="en-US"/>
              <a:t> </a:t>
            </a:r>
            <a:r>
              <a:rPr lang="en-US"/>
              <a:t>व्यवस्थ</a:t>
            </a:r>
            <a:r>
              <a:rPr lang="en-US"/>
              <a:t>ा</a:t>
            </a:r>
            <a:r>
              <a:rPr lang="en-US"/>
              <a:t> </a:t>
            </a:r>
            <a:r>
              <a:rPr lang="en-US"/>
              <a:t>द</a:t>
            </a:r>
            <a:r>
              <a:rPr lang="en-US"/>
              <a:t>्व</a:t>
            </a:r>
            <a:r>
              <a:rPr lang="en-US"/>
              <a:t>ा</a:t>
            </a:r>
            <a:r>
              <a:rPr lang="en-US"/>
              <a:t>र</a:t>
            </a:r>
            <a:r>
              <a:rPr lang="en-US"/>
              <a:t>ा</a:t>
            </a:r>
            <a:r>
              <a:rPr lang="en-US"/>
              <a:t> </a:t>
            </a:r>
            <a:r>
              <a:rPr lang="en-US"/>
              <a:t>बहु</a:t>
            </a:r>
            <a:r>
              <a:rPr lang="en-US"/>
              <a:t>त</a:t>
            </a:r>
            <a:r>
              <a:rPr lang="en-US"/>
              <a:t> </a:t>
            </a:r>
            <a:r>
              <a:rPr lang="en-US"/>
              <a:t>ह</a:t>
            </a:r>
            <a:r>
              <a:rPr lang="en-US"/>
              <a:t>द</a:t>
            </a:r>
            <a:r>
              <a:rPr lang="en-US"/>
              <a:t> </a:t>
            </a:r>
            <a:r>
              <a:rPr lang="en-US"/>
              <a:t>त</a:t>
            </a:r>
            <a:r>
              <a:rPr lang="en-US"/>
              <a:t>क</a:t>
            </a:r>
            <a:r>
              <a:rPr lang="en-US"/>
              <a:t> </a:t>
            </a:r>
            <a:r>
              <a:rPr lang="en-US"/>
              <a:t>रो</a:t>
            </a:r>
            <a:r>
              <a:rPr lang="en-US"/>
              <a:t>क</a:t>
            </a:r>
            <a:r>
              <a:rPr lang="en-US"/>
              <a:t>ा</a:t>
            </a:r>
            <a:r>
              <a:rPr lang="en-US"/>
              <a:t> </a:t>
            </a:r>
            <a:r>
              <a:rPr lang="en-US"/>
              <a:t>।</a:t>
            </a:r>
            <a:r>
              <a:rPr lang="en-US"/>
              <a:t> </a:t>
            </a:r>
            <a:r>
              <a:rPr lang="en-US"/>
              <a:t>इन्हो</a:t>
            </a:r>
            <a:r>
              <a:rPr lang="en-US"/>
              <a:t>ं</a:t>
            </a:r>
            <a:r>
              <a:rPr lang="en-US"/>
              <a:t>न</a:t>
            </a:r>
            <a:r>
              <a:rPr lang="en-US"/>
              <a:t>े</a:t>
            </a:r>
            <a:r>
              <a:rPr lang="en-US"/>
              <a:t> </a:t>
            </a:r>
            <a:r>
              <a:rPr lang="en-US"/>
              <a:t>लोकधर्म</a:t>
            </a:r>
            <a:r>
              <a:rPr lang="en-US"/>
              <a:t> </a:t>
            </a:r>
            <a:r>
              <a:rPr lang="en-US"/>
              <a:t>औ</a:t>
            </a:r>
            <a:r>
              <a:rPr lang="en-US"/>
              <a:t>र</a:t>
            </a:r>
            <a:r>
              <a:rPr lang="en-US"/>
              <a:t> </a:t>
            </a:r>
            <a:r>
              <a:rPr lang="en-US"/>
              <a:t>भक्ति</a:t>
            </a:r>
            <a:r>
              <a:rPr lang="en-US"/>
              <a:t> </a:t>
            </a:r>
            <a:r>
              <a:rPr lang="en-US"/>
              <a:t>साध</a:t>
            </a:r>
            <a:r>
              <a:rPr lang="en-US"/>
              <a:t>न</a:t>
            </a:r>
            <a:r>
              <a:rPr lang="en-US"/>
              <a:t>ा</a:t>
            </a:r>
            <a:r>
              <a:rPr lang="en-US"/>
              <a:t> </a:t>
            </a:r>
            <a:r>
              <a:rPr lang="en-US"/>
              <a:t>को</a:t>
            </a:r>
            <a:r>
              <a:rPr lang="en-US"/>
              <a:t> </a:t>
            </a:r>
            <a:r>
              <a:rPr lang="en-US"/>
              <a:t>संमिल</a:t>
            </a:r>
            <a:r>
              <a:rPr lang="en-US"/>
              <a:t>ि</a:t>
            </a:r>
            <a:r>
              <a:rPr lang="en-US"/>
              <a:t>त</a:t>
            </a:r>
            <a:r>
              <a:rPr lang="en-US"/>
              <a:t> </a:t>
            </a:r>
            <a:r>
              <a:rPr lang="en-US"/>
              <a:t>क</a:t>
            </a:r>
            <a:r>
              <a:rPr lang="en-US"/>
              <a:t>ि</a:t>
            </a:r>
            <a:r>
              <a:rPr lang="en-US"/>
              <a:t>य</a:t>
            </a:r>
            <a:r>
              <a:rPr lang="en-US"/>
              <a:t>ा</a:t>
            </a:r>
            <a:r>
              <a:rPr lang="en-US"/>
              <a:t> ।</a:t>
            </a:r>
            <a:r>
              <a:rPr lang="en-US"/>
              <a:t> </a:t>
            </a:r>
            <a:r>
              <a:rPr lang="en-US"/>
              <a:t>कर्म</a:t>
            </a:r>
            <a:r>
              <a:rPr lang="en-US"/>
              <a:t> -</a:t>
            </a:r>
            <a:r>
              <a:rPr lang="en-US"/>
              <a:t> </a:t>
            </a:r>
            <a:r>
              <a:rPr lang="en-US"/>
              <a:t>ज</a:t>
            </a:r>
            <a:r>
              <a:rPr lang="en-US"/>
              <a:t>्ञा</a:t>
            </a:r>
            <a:r>
              <a:rPr lang="en-US"/>
              <a:t>न</a:t>
            </a:r>
            <a:r>
              <a:rPr lang="en-US"/>
              <a:t> -</a:t>
            </a:r>
            <a:r>
              <a:rPr lang="en-US"/>
              <a:t> </a:t>
            </a:r>
            <a:r>
              <a:rPr lang="en-US"/>
              <a:t>उपास</a:t>
            </a:r>
            <a:r>
              <a:rPr lang="en-US"/>
              <a:t>न</a:t>
            </a:r>
            <a:r>
              <a:rPr lang="en-US"/>
              <a:t>ा</a:t>
            </a:r>
            <a:r>
              <a:rPr lang="en-US"/>
              <a:t> </a:t>
            </a:r>
            <a:r>
              <a:rPr lang="en-US"/>
              <a:t>क</a:t>
            </a:r>
            <a:r>
              <a:rPr lang="en-US"/>
              <a:t>े</a:t>
            </a:r>
            <a:r>
              <a:rPr lang="en-US"/>
              <a:t> </a:t>
            </a:r>
            <a:r>
              <a:rPr lang="en-US"/>
              <a:t>बी</a:t>
            </a:r>
            <a:r>
              <a:rPr lang="en-US"/>
              <a:t>च</a:t>
            </a:r>
            <a:r>
              <a:rPr lang="en-US"/>
              <a:t> </a:t>
            </a:r>
            <a:r>
              <a:rPr lang="en-US"/>
              <a:t>भ</a:t>
            </a:r>
            <a:r>
              <a:rPr lang="en-US"/>
              <a:t>ी</a:t>
            </a:r>
            <a:r>
              <a:rPr lang="en-US"/>
              <a:t> </a:t>
            </a:r>
            <a:r>
              <a:rPr lang="en-US"/>
              <a:t>सामंजस</a:t>
            </a:r>
            <a:r>
              <a:rPr lang="en-US"/>
              <a:t>्य</a:t>
            </a:r>
            <a:r>
              <a:rPr lang="en-US"/>
              <a:t> </a:t>
            </a:r>
            <a:r>
              <a:rPr lang="en-US"/>
              <a:t>निर्मा</a:t>
            </a:r>
            <a:r>
              <a:rPr lang="en-US"/>
              <a:t>ण</a:t>
            </a:r>
            <a:r>
              <a:rPr lang="en-US"/>
              <a:t> </a:t>
            </a:r>
            <a:r>
              <a:rPr lang="en-US"/>
              <a:t>क</a:t>
            </a:r>
            <a:r>
              <a:rPr lang="en-US"/>
              <a:t>ि</a:t>
            </a:r>
            <a:r>
              <a:rPr lang="en-US"/>
              <a:t>य</a:t>
            </a:r>
            <a:r>
              <a:rPr lang="en-US"/>
              <a:t>ा</a:t>
            </a:r>
            <a:r>
              <a:rPr lang="en-US"/>
              <a:t> ।</a:t>
            </a:r>
            <a:r>
              <a:rPr lang="en-US"/>
              <a:t> </a:t>
            </a:r>
            <a:r>
              <a:rPr lang="en-US"/>
              <a:t>लो</a:t>
            </a:r>
            <a:r>
              <a:rPr lang="en-US"/>
              <a:t>क</a:t>
            </a:r>
            <a:r>
              <a:rPr lang="en-US"/>
              <a:t> संग</a:t>
            </a:r>
            <a:r>
              <a:rPr lang="en-US"/>
              <a:t>्र</a:t>
            </a:r>
            <a:r>
              <a:rPr lang="en-US"/>
              <a:t>ह</a:t>
            </a:r>
            <a:r>
              <a:rPr lang="en-US"/>
              <a:t> </a:t>
            </a:r>
            <a:r>
              <a:rPr lang="en-US"/>
              <a:t>क</a:t>
            </a:r>
            <a:r>
              <a:rPr lang="en-US"/>
              <a:t>ी</a:t>
            </a:r>
            <a:r>
              <a:rPr lang="en-US"/>
              <a:t> </a:t>
            </a:r>
            <a:r>
              <a:rPr lang="en-US"/>
              <a:t>भ</a:t>
            </a:r>
            <a:r>
              <a:rPr lang="en-US"/>
              <a:t>ा</a:t>
            </a:r>
            <a:r>
              <a:rPr lang="en-US"/>
              <a:t>व</a:t>
            </a:r>
            <a:r>
              <a:rPr lang="en-US"/>
              <a:t>न</a:t>
            </a:r>
            <a:r>
              <a:rPr lang="en-US"/>
              <a:t>ा</a:t>
            </a:r>
            <a:r>
              <a:rPr lang="en-US"/>
              <a:t> </a:t>
            </a:r>
            <a:r>
              <a:rPr lang="en-US"/>
              <a:t>इ</a:t>
            </a:r>
            <a:r>
              <a:rPr lang="en-US"/>
              <a:t>न</a:t>
            </a:r>
            <a:r>
              <a:rPr lang="en-US"/>
              <a:t>क</a:t>
            </a:r>
            <a:r>
              <a:rPr lang="en-US"/>
              <a:t>ी</a:t>
            </a:r>
            <a:r>
              <a:rPr lang="en-US"/>
              <a:t> </a:t>
            </a:r>
            <a:r>
              <a:rPr lang="en-US"/>
              <a:t>भक्ति</a:t>
            </a:r>
            <a:r>
              <a:rPr lang="en-US"/>
              <a:t> </a:t>
            </a:r>
            <a:r>
              <a:rPr lang="en-US"/>
              <a:t>क</a:t>
            </a:r>
            <a:r>
              <a:rPr lang="en-US"/>
              <a:t>ा</a:t>
            </a:r>
            <a:r>
              <a:rPr lang="en-US"/>
              <a:t> </a:t>
            </a:r>
            <a:r>
              <a:rPr lang="en-US"/>
              <a:t>ए</a:t>
            </a:r>
            <a:r>
              <a:rPr lang="en-US"/>
              <a:t>क</a:t>
            </a:r>
            <a:r>
              <a:rPr lang="en-US"/>
              <a:t> </a:t>
            </a:r>
            <a:r>
              <a:rPr lang="en-US"/>
              <a:t>अ</a:t>
            </a:r>
            <a:r>
              <a:rPr lang="en-US"/>
              <a:t>ं</a:t>
            </a:r>
            <a:r>
              <a:rPr lang="en-US"/>
              <a:t>ग</a:t>
            </a:r>
            <a:r>
              <a:rPr lang="en-US"/>
              <a:t> </a:t>
            </a:r>
            <a:r>
              <a:rPr lang="en-US"/>
              <a:t>है</a:t>
            </a:r>
            <a:r>
              <a:rPr lang="en-US"/>
              <a:t> </a:t>
            </a:r>
            <a:r>
              <a:rPr lang="en-US"/>
              <a:t>।</a:t>
            </a:r>
            <a:r>
              <a:rPr lang="en-US"/>
              <a:t> </a:t>
            </a:r>
            <a:r>
              <a:rPr lang="en-US"/>
              <a:t>इ</a:t>
            </a:r>
            <a:r>
              <a:rPr lang="en-US"/>
              <a:t>न</a:t>
            </a:r>
            <a:r>
              <a:rPr lang="en-US"/>
              <a:t>क</a:t>
            </a:r>
            <a:r>
              <a:rPr lang="en-US"/>
              <a:t>ी</a:t>
            </a:r>
            <a:r>
              <a:rPr lang="en-US"/>
              <a:t> </a:t>
            </a:r>
            <a:r>
              <a:rPr lang="en-US"/>
              <a:t>भ</a:t>
            </a:r>
            <a:r>
              <a:rPr lang="en-US"/>
              <a:t>क</a:t>
            </a:r>
            <a:r>
              <a:rPr lang="en-US"/>
              <a:t>्त</a:t>
            </a:r>
            <a:r>
              <a:rPr lang="en-US"/>
              <a:t>ि</a:t>
            </a:r>
            <a:r>
              <a:rPr lang="en-US"/>
              <a:t> </a:t>
            </a:r>
            <a:r>
              <a:rPr lang="en-US"/>
              <a:t>रस</a:t>
            </a:r>
            <a:r>
              <a:rPr lang="en-US"/>
              <a:t>भ</a:t>
            </a:r>
            <a:r>
              <a:rPr lang="en-US"/>
              <a:t>र</a:t>
            </a:r>
            <a:r>
              <a:rPr lang="en-US"/>
              <a:t>ी</a:t>
            </a:r>
            <a:r>
              <a:rPr lang="en-US"/>
              <a:t> </a:t>
            </a:r>
            <a:r>
              <a:rPr lang="en-US"/>
              <a:t>त</a:t>
            </a:r>
            <a:r>
              <a:rPr lang="en-US"/>
              <a:t>थ</a:t>
            </a:r>
            <a:r>
              <a:rPr lang="en-US"/>
              <a:t>ा</a:t>
            </a:r>
            <a:r>
              <a:rPr lang="en-US"/>
              <a:t> </a:t>
            </a:r>
            <a:r>
              <a:rPr lang="en-US"/>
              <a:t>वा</a:t>
            </a:r>
            <a:r>
              <a:rPr lang="en-US"/>
              <a:t>ण</a:t>
            </a:r>
            <a:r>
              <a:rPr lang="en-US"/>
              <a:t>ी</a:t>
            </a:r>
            <a:r>
              <a:rPr lang="en-US"/>
              <a:t> </a:t>
            </a:r>
            <a:r>
              <a:rPr lang="en-US"/>
              <a:t>मंगलकारिण</a:t>
            </a:r>
            <a:r>
              <a:rPr lang="en-US"/>
              <a:t>ी</a:t>
            </a:r>
            <a:r>
              <a:rPr lang="en-US"/>
              <a:t> </a:t>
            </a:r>
            <a:r>
              <a:rPr lang="en-US"/>
              <a:t>म</a:t>
            </a:r>
            <a:r>
              <a:rPr lang="en-US"/>
              <a:t>ा</a:t>
            </a:r>
            <a:r>
              <a:rPr lang="en-US"/>
              <a:t>नी</a:t>
            </a:r>
            <a:r>
              <a:rPr lang="en-US"/>
              <a:t> </a:t>
            </a:r>
            <a:r>
              <a:rPr lang="en-US"/>
              <a:t>ज</a:t>
            </a:r>
            <a:r>
              <a:rPr lang="en-US"/>
              <a:t>ा</a:t>
            </a:r>
            <a:r>
              <a:rPr lang="en-US"/>
              <a:t>त</a:t>
            </a:r>
            <a:r>
              <a:rPr lang="en-US"/>
              <a:t>ी</a:t>
            </a:r>
            <a:r>
              <a:rPr lang="en-US"/>
              <a:t> </a:t>
            </a:r>
            <a:r>
              <a:rPr lang="en-US"/>
              <a:t>है</a:t>
            </a:r>
            <a:r>
              <a:rPr lang="en-US"/>
              <a:t> </a:t>
            </a:r>
            <a:r>
              <a:rPr lang="en-US"/>
              <a:t>।</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27" name=""/>
          <p:cNvSpPr>
            <a:spLocks noGrp="1"/>
          </p:cNvSpPr>
          <p:nvPr>
            <p:ph type="ctrTitle"/>
          </p:nvPr>
        </p:nvSpPr>
        <p:spPr>
          <a:xfrm>
            <a:off x="685800" y="330056"/>
            <a:ext cx="7815695" cy="967509"/>
          </a:xfrm>
        </p:spPr>
        <p:txBody>
          <a:bodyPr/>
          <a:p>
            <a:r>
              <a:rPr sz="4800" lang="en-US"/>
              <a:t>र</a:t>
            </a:r>
            <a:r>
              <a:rPr sz="4800" lang="en-US"/>
              <a:t>ा</a:t>
            </a:r>
            <a:r>
              <a:rPr sz="4800" lang="en-US"/>
              <a:t>म</a:t>
            </a:r>
            <a:r>
              <a:rPr sz="4800" lang="en-US"/>
              <a:t>क</a:t>
            </a:r>
            <a:r>
              <a:rPr sz="4800" lang="en-US"/>
              <a:t>ा</a:t>
            </a:r>
            <a:r>
              <a:rPr sz="4800" lang="en-US"/>
              <a:t>व्य</a:t>
            </a:r>
            <a:r>
              <a:rPr sz="4800" lang="en-US"/>
              <a:t> </a:t>
            </a:r>
            <a:r>
              <a:rPr sz="4800" lang="en-US"/>
              <a:t>प</a:t>
            </a:r>
            <a:r>
              <a:rPr sz="4800" lang="en-US"/>
              <a:t>र</a:t>
            </a:r>
            <a:r>
              <a:rPr sz="4800" lang="en-US"/>
              <a:t>ं</a:t>
            </a:r>
            <a:r>
              <a:rPr sz="4800" lang="en-US"/>
              <a:t>प</a:t>
            </a:r>
            <a:r>
              <a:rPr sz="4800" lang="en-US"/>
              <a:t>र</a:t>
            </a:r>
            <a:r>
              <a:rPr sz="4800" lang="en-US"/>
              <a:t>ा</a:t>
            </a:r>
            <a:r>
              <a:rPr sz="4800" lang="en-US"/>
              <a:t> </a:t>
            </a:r>
            <a:r>
              <a:rPr sz="4800" lang="en-US"/>
              <a:t>क</a:t>
            </a:r>
            <a:r>
              <a:rPr sz="4800" lang="en-US"/>
              <a:t>े</a:t>
            </a:r>
            <a:r>
              <a:rPr sz="4800" lang="en-US"/>
              <a:t> </a:t>
            </a:r>
            <a:r>
              <a:rPr sz="4800" lang="en-US"/>
              <a:t>प्रमु</a:t>
            </a:r>
            <a:r>
              <a:rPr sz="4800" lang="en-US"/>
              <a:t>ख</a:t>
            </a:r>
            <a:r>
              <a:rPr sz="4800" lang="en-US"/>
              <a:t> </a:t>
            </a:r>
            <a:r>
              <a:rPr sz="4800" lang="en-US"/>
              <a:t>कवि</a:t>
            </a:r>
            <a:endParaRPr lang="en-US"/>
          </a:p>
        </p:txBody>
      </p:sp>
      <p:sp>
        <p:nvSpPr>
          <p:cNvPr id="1048628" name=""/>
          <p:cNvSpPr>
            <a:spLocks noGrp="1"/>
          </p:cNvSpPr>
          <p:nvPr>
            <p:ph type="subTitle" idx="1"/>
          </p:nvPr>
        </p:nvSpPr>
        <p:spPr>
          <a:xfrm>
            <a:off x="1125680" y="1268412"/>
            <a:ext cx="6979228" cy="4725411"/>
          </a:xfrm>
        </p:spPr>
        <p:txBody>
          <a:bodyPr/>
          <a:p>
            <a:endParaRPr lang="en-US"/>
          </a:p>
          <a:p>
            <a:r>
              <a:rPr lang="en-US"/>
              <a:t>जिन भक्त कवियों ने विष्णु के अवतार के रूप में राम की उपासना को अपना लक्ष्य बनाया वे 'रामाश्रयी शाखा' या 'राम काव्य धारा' के कवि कहलाए।</a:t>
            </a:r>
            <a:endParaRPr lang="en-US"/>
          </a:p>
          <a:p>
            <a:r>
              <a:rPr lang="en-US"/>
              <a:t> कुछ उल्लेखनीय राम भक्त कवि हैं—</a:t>
            </a:r>
            <a:endParaRPr lang="en-US"/>
          </a:p>
          <a:p>
            <a:r>
              <a:rPr lang="en-US"/>
              <a:t>रामानंद</a:t>
            </a:r>
            <a:endParaRPr lang="en-US"/>
          </a:p>
          <a:p>
            <a:r>
              <a:rPr lang="en-US"/>
              <a:t>अग्रदास</a:t>
            </a:r>
            <a:endParaRPr lang="en-US"/>
          </a:p>
          <a:p>
            <a:r>
              <a:rPr lang="en-US"/>
              <a:t>ईश्वरदास</a:t>
            </a:r>
            <a:endParaRPr lang="en-US"/>
          </a:p>
          <a:p>
            <a:r>
              <a:rPr lang="en-US"/>
              <a:t>तुलसीदास</a:t>
            </a:r>
            <a:endParaRPr lang="en-US"/>
          </a:p>
          <a:p>
            <a:r>
              <a:rPr lang="en-US"/>
              <a:t>नाभादास</a:t>
            </a:r>
            <a:endParaRPr lang="en-US"/>
          </a:p>
          <a:p>
            <a:r>
              <a:rPr lang="en-US"/>
              <a:t>केशवदास</a:t>
            </a:r>
            <a:endParaRPr lang="en-US"/>
          </a:p>
          <a:p>
            <a:r>
              <a:rPr lang="en-US"/>
              <a:t>नरहरिदास</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1" name=""/>
          <p:cNvSpPr>
            <a:spLocks noGrp="1"/>
          </p:cNvSpPr>
          <p:nvPr>
            <p:ph type="ctrTitle"/>
          </p:nvPr>
        </p:nvSpPr>
        <p:spPr>
          <a:xfrm>
            <a:off x="685800" y="204499"/>
            <a:ext cx="7928263" cy="768349"/>
          </a:xfrm>
        </p:spPr>
        <p:txBody>
          <a:bodyPr>
            <a:normAutofit fontScale="90000"/>
          </a:bodyPr>
          <a:p>
            <a:r>
              <a:rPr lang="en-US"/>
              <a:t>कृ</a:t>
            </a:r>
            <a:r>
              <a:rPr lang="en-US"/>
              <a:t>ष्ण</a:t>
            </a:r>
            <a:r>
              <a:rPr lang="en-US"/>
              <a:t>क</a:t>
            </a:r>
            <a:r>
              <a:rPr lang="en-US"/>
              <a:t>ा</a:t>
            </a:r>
            <a:r>
              <a:rPr lang="en-US"/>
              <a:t>व्य</a:t>
            </a:r>
            <a:r>
              <a:rPr lang="en-US"/>
              <a:t> </a:t>
            </a:r>
            <a:r>
              <a:rPr lang="en-US"/>
              <a:t>प</a:t>
            </a:r>
            <a:r>
              <a:rPr lang="en-US"/>
              <a:t>र</a:t>
            </a:r>
            <a:r>
              <a:rPr lang="en-US"/>
              <a:t>ं</a:t>
            </a:r>
            <a:r>
              <a:rPr lang="en-US"/>
              <a:t>प</a:t>
            </a:r>
            <a:r>
              <a:rPr lang="en-US"/>
              <a:t>र</a:t>
            </a:r>
            <a:r>
              <a:rPr lang="en-US"/>
              <a:t>ा</a:t>
            </a:r>
            <a:endParaRPr lang="en-US"/>
          </a:p>
        </p:txBody>
      </p:sp>
      <p:sp>
        <p:nvSpPr>
          <p:cNvPr id="1048602" name=""/>
          <p:cNvSpPr>
            <a:spLocks noGrp="1"/>
          </p:cNvSpPr>
          <p:nvPr>
            <p:ph type="subTitle" idx="1"/>
          </p:nvPr>
        </p:nvSpPr>
        <p:spPr>
          <a:xfrm>
            <a:off x="1125680" y="1151515"/>
            <a:ext cx="6979228" cy="5045796"/>
          </a:xfrm>
        </p:spPr>
        <p:txBody>
          <a:bodyPr/>
          <a:p>
            <a:r>
              <a:rPr lang="en-US"/>
              <a:t>कृष्ण के लोकरंजनकारी रूप को अपने काव्य का आधार बनाकर जनता को माधुर्य रस से विभोर कर दिया। कृष्ण के वात्सल्य चित्रण एवं प्रेम सम्बन्धी चित्रण को कृष्ण भक्त कवियों ने अपने काव्य में माधुर्य भाव से ओत-प्रोत कर दिया है।</a:t>
            </a:r>
            <a:endParaRPr lang="en-US"/>
          </a:p>
          <a:p>
            <a:r>
              <a:rPr lang="en-US"/>
              <a:t>रीति तत्त्व का समावेश-</a:t>
            </a:r>
            <a:r>
              <a:rPr lang="en-US"/>
              <a:t> </a:t>
            </a:r>
            <a:r>
              <a:rPr lang="en-US"/>
              <a:t>कृष्णभक्ति साहित्य आनन्द और उल्लास का साहित्य है। कृष्ण भक्त कवियों ने अपने काव्य में शृंगार वर्णन के साथ-साथ रीति तत्त्व का भी समावेश किया है। इन कवियों ने अपने काव्य में अलंकार-निरूपण एवं नायिका भेद का चित्रण किया है।</a:t>
            </a:r>
            <a:endParaRPr lang="en-US"/>
          </a:p>
          <a:p>
            <a:r>
              <a:rPr lang="en-US"/>
              <a:t>प्रेममयी भक्ति-</a:t>
            </a:r>
            <a:r>
              <a:rPr lang="en-US"/>
              <a:t> </a:t>
            </a:r>
            <a:r>
              <a:rPr lang="en-US"/>
              <a:t>कृष्ण भक्त कवियों ने अपने काव्य में प्रेममयी भक्ति भावना की अभिव्यक्ति की है। कृष्ण की प्रेममयी छवि को अपने काव्य का विषय बनाकर प्रेम तत्त्व का निरूपण किया गया है।</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598" name=""/>
          <p:cNvSpPr>
            <a:spLocks noGrp="1"/>
          </p:cNvSpPr>
          <p:nvPr>
            <p:ph type="subTitle" idx="1"/>
          </p:nvPr>
        </p:nvSpPr>
        <p:spPr>
          <a:xfrm>
            <a:off x="1142998" y="510742"/>
            <a:ext cx="7009533" cy="5548024"/>
          </a:xfrm>
        </p:spPr>
        <p:txBody>
          <a:bodyPr/>
          <a:p>
            <a:r>
              <a:rPr lang="en-US"/>
              <a:t>माधुर्य भक्ति से ओत-प्रोत कृष्ण काव्य में चैतन्य सम्प्रदाय ने परकीया भाव में माधुर्य की परिणति का चित्रण किया है तथा निम्बार्क सम्प्रदाय ने स्वकीया भाव को अधिक महत्त्व देते हुए राधा-कृष्ण के दाम्पत्य प्रेम का चित्रण अपने काव्य में किया है।</a:t>
            </a:r>
            <a:endParaRPr lang="en-US"/>
          </a:p>
          <a:p>
            <a:r>
              <a:rPr lang="en-US"/>
              <a:t>कृष्ण काव्य में दाम्पत्य रति, वात्सल्य रति और भगवद् विषयक रति तीनों ’रति’ भाव के प्रधान रूप उपलब्ध होते हैं। कृष्ण भक्त कवियों ने वात्सल्य, सख्य और माधुर्य के क्षेत्र में कृष्ण लीलाओं का गान करते हुए अपनी भक्ति भावना का परिचय दिया है।</a:t>
            </a:r>
            <a:endParaRPr lang="en-US"/>
          </a:p>
          <a:p>
            <a:r>
              <a:rPr lang="en-US"/>
              <a:t>प्रकृति चित्रण-</a:t>
            </a:r>
            <a:endParaRPr lang="en-US"/>
          </a:p>
          <a:p>
            <a:r>
              <a:rPr lang="en-US"/>
              <a:t>कृष्ण काव्य में श्रीकृष्ण व उनकी लीलास्थली ब्रजभूमि अनन्त सौन्दर्य के लिए विख्यात रही है। कृष्ण भक्त कवियों ने अपने काव्य में जहाँ-जहाँ राधा-कृष्ण के सौन्दर्य का चित्रण किया है, वहाँ उनकी ब्रजभूमि का सौन्दर्य निरूपण भी उन्होंने किया है।</a:t>
            </a:r>
            <a:endParaRPr lang="en-US"/>
          </a:p>
          <a:p>
            <a:r>
              <a:rPr lang="en-US"/>
              <a:t>कृष्ण काव्य में भाव की प्रधानता होने के कारण प्रकृति चित्रण आलम्बन रूप में कम तथा उद्दीपन रूप मेें अधिक हुआ है।</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5" name=""/>
          <p:cNvSpPr>
            <a:spLocks noGrp="1"/>
          </p:cNvSpPr>
          <p:nvPr>
            <p:ph type="ctrTitle"/>
          </p:nvPr>
        </p:nvSpPr>
        <p:spPr>
          <a:xfrm>
            <a:off x="685800" y="256453"/>
            <a:ext cx="8032172" cy="1009627"/>
          </a:xfrm>
        </p:spPr>
        <p:txBody>
          <a:bodyPr>
            <a:normAutofit/>
          </a:bodyPr>
          <a:p>
            <a:r>
              <a:rPr sz="4800" lang="en-US"/>
              <a:t>कृष्ण</a:t>
            </a:r>
            <a:r>
              <a:rPr sz="4800" lang="en-US"/>
              <a:t>क</a:t>
            </a:r>
            <a:r>
              <a:rPr sz="4800" lang="en-US"/>
              <a:t>ा</a:t>
            </a:r>
            <a:r>
              <a:rPr sz="4800" lang="en-US"/>
              <a:t>व्य</a:t>
            </a:r>
            <a:r>
              <a:rPr sz="4800" lang="en-US"/>
              <a:t> </a:t>
            </a:r>
            <a:r>
              <a:rPr sz="4800" lang="en-US"/>
              <a:t>प</a:t>
            </a:r>
            <a:r>
              <a:rPr sz="4800" lang="en-US"/>
              <a:t>र</a:t>
            </a:r>
            <a:r>
              <a:rPr sz="4800" lang="en-US"/>
              <a:t>ं</a:t>
            </a:r>
            <a:r>
              <a:rPr sz="4800" lang="en-US"/>
              <a:t>प</a:t>
            </a:r>
            <a:r>
              <a:rPr sz="4800" lang="en-US"/>
              <a:t>र</a:t>
            </a:r>
            <a:r>
              <a:rPr sz="4800" lang="en-US"/>
              <a:t>ा</a:t>
            </a:r>
            <a:r>
              <a:rPr sz="4800" lang="en-US"/>
              <a:t> </a:t>
            </a:r>
            <a:r>
              <a:rPr sz="4800" lang="en-US"/>
              <a:t> क</a:t>
            </a:r>
            <a:r>
              <a:rPr sz="4800" lang="en-US"/>
              <a:t>े</a:t>
            </a:r>
            <a:r>
              <a:rPr sz="4800" lang="en-US"/>
              <a:t> </a:t>
            </a:r>
            <a:r>
              <a:rPr sz="4800" lang="en-US"/>
              <a:t>प्रमु</a:t>
            </a:r>
            <a:r>
              <a:rPr sz="4800" lang="en-US"/>
              <a:t>ख</a:t>
            </a:r>
            <a:r>
              <a:rPr sz="4800" lang="en-US"/>
              <a:t> </a:t>
            </a:r>
            <a:r>
              <a:rPr sz="4800" lang="en-US"/>
              <a:t>कवि</a:t>
            </a:r>
            <a:endParaRPr lang="en-US"/>
          </a:p>
        </p:txBody>
      </p:sp>
      <p:sp>
        <p:nvSpPr>
          <p:cNvPr id="1048596" name=""/>
          <p:cNvSpPr>
            <a:spLocks noGrp="1"/>
          </p:cNvSpPr>
          <p:nvPr>
            <p:ph type="subTitle" idx="1"/>
          </p:nvPr>
        </p:nvSpPr>
        <p:spPr>
          <a:xfrm>
            <a:off x="978475" y="1666731"/>
            <a:ext cx="7057159" cy="4435330"/>
          </a:xfrm>
        </p:spPr>
        <p:txBody>
          <a:bodyPr>
            <a:normAutofit/>
          </a:bodyPr>
          <a:p>
            <a:r>
              <a:rPr lang="en-US"/>
              <a:t>कृष्णभक्ति शाखा के प्रमुख कवियों का परिचय</a:t>
            </a:r>
            <a:endParaRPr lang="en-US"/>
          </a:p>
          <a:p>
            <a:r>
              <a:rPr lang="en-US"/>
              <a:t>सूरदास, </a:t>
            </a:r>
            <a:r>
              <a:rPr lang="en-US"/>
              <a:t>नंददास, </a:t>
            </a:r>
            <a:endParaRPr lang="en-US"/>
          </a:p>
          <a:p>
            <a:r>
              <a:rPr lang="en-US"/>
              <a:t>कृष्णदास,</a:t>
            </a:r>
            <a:r>
              <a:rPr lang="en-US"/>
              <a:t> </a:t>
            </a:r>
            <a:r>
              <a:rPr lang="en-US"/>
              <a:t>परमानंद, </a:t>
            </a:r>
            <a:endParaRPr lang="en-US"/>
          </a:p>
          <a:p>
            <a:r>
              <a:rPr lang="en-US"/>
              <a:t>कुंभनदास, </a:t>
            </a:r>
            <a:r>
              <a:rPr lang="en-US"/>
              <a:t>चतुर्भुजदास, </a:t>
            </a:r>
            <a:endParaRPr lang="en-US"/>
          </a:p>
          <a:p>
            <a:r>
              <a:rPr lang="en-US"/>
              <a:t>छीतस्वामी, </a:t>
            </a:r>
            <a:r>
              <a:rPr lang="en-US"/>
              <a:t>गोविन्दस्वामी, </a:t>
            </a:r>
            <a:endParaRPr lang="en-US"/>
          </a:p>
          <a:p>
            <a:r>
              <a:rPr lang="en-US"/>
              <a:t>हितहरिवंश, गदाधर भट्ट, </a:t>
            </a:r>
            <a:endParaRPr lang="en-US"/>
          </a:p>
          <a:p>
            <a:r>
              <a:rPr lang="en-US"/>
              <a:t>मीराबाई, स्वामी हरिदास, </a:t>
            </a:r>
            <a:endParaRPr lang="en-US"/>
          </a:p>
          <a:p>
            <a:r>
              <a:rPr lang="en-US"/>
              <a:t>सूरदास-मदनमोहन, </a:t>
            </a:r>
            <a:endParaRPr lang="en-US"/>
          </a:p>
          <a:p>
            <a:r>
              <a:rPr lang="en-US"/>
              <a:t>श्रीभट्ट, व्यास जी,</a:t>
            </a:r>
            <a:endParaRPr lang="en-US"/>
          </a:p>
          <a:p>
            <a:r>
              <a:rPr lang="en-US"/>
              <a:t> रसखान, ध्रुवदास, </a:t>
            </a:r>
            <a:endParaRPr lang="en-US"/>
          </a:p>
          <a:p>
            <a:r>
              <a:rPr lang="en-US"/>
              <a:t>चैतन्य महाप्रभु ।</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86" name=""/>
          <p:cNvSpPr>
            <a:spLocks noGrp="1"/>
          </p:cNvSpPr>
          <p:nvPr>
            <p:ph type="title"/>
          </p:nvPr>
        </p:nvSpPr>
        <p:spPr/>
        <p:txBody>
          <a:bodyPr/>
          <a:p>
            <a:r>
              <a:rPr lang="en-US"/>
              <a:t>निर्गु</a:t>
            </a:r>
            <a:r>
              <a:rPr lang="en-US"/>
              <a:t>ण</a:t>
            </a:r>
            <a:r>
              <a:rPr lang="en-US"/>
              <a:t> </a:t>
            </a:r>
            <a:r>
              <a:rPr lang="en-US"/>
              <a:t>औ</a:t>
            </a:r>
            <a:r>
              <a:rPr lang="en-US"/>
              <a:t>र</a:t>
            </a:r>
            <a:r>
              <a:rPr lang="en-US"/>
              <a:t> </a:t>
            </a:r>
            <a:r>
              <a:rPr lang="en-US"/>
              <a:t>स</a:t>
            </a:r>
            <a:r>
              <a:rPr lang="en-US"/>
              <a:t>ग</a:t>
            </a:r>
            <a:r>
              <a:rPr lang="en-US"/>
              <a:t>ु</a:t>
            </a:r>
            <a:r>
              <a:rPr lang="en-US"/>
              <a:t>ण</a:t>
            </a:r>
            <a:r>
              <a:rPr lang="en-US"/>
              <a:t> </a:t>
            </a:r>
            <a:r>
              <a:rPr lang="en-US"/>
              <a:t>ध</a:t>
            </a:r>
            <a:r>
              <a:rPr lang="en-US"/>
              <a:t>ा</a:t>
            </a:r>
            <a:r>
              <a:rPr lang="en-US"/>
              <a:t>र</a:t>
            </a:r>
            <a:r>
              <a:rPr lang="en-US"/>
              <a:t>ा</a:t>
            </a:r>
            <a:r>
              <a:rPr lang="en-US"/>
              <a:t> </a:t>
            </a:r>
            <a:r>
              <a:rPr lang="en-US"/>
              <a:t>म</a:t>
            </a:r>
            <a:r>
              <a:rPr lang="en-US"/>
              <a:t>े</a:t>
            </a:r>
            <a:r>
              <a:rPr lang="en-US"/>
              <a:t>ं</a:t>
            </a:r>
            <a:r>
              <a:rPr lang="en-US"/>
              <a:t> </a:t>
            </a:r>
            <a:r>
              <a:rPr lang="en-US"/>
              <a:t>स</a:t>
            </a:r>
            <a:r>
              <a:rPr lang="en-US"/>
              <a:t>ा</a:t>
            </a:r>
            <a:r>
              <a:rPr lang="en-US"/>
              <a:t>म</a:t>
            </a:r>
            <a:r>
              <a:rPr lang="en-US"/>
              <a:t>्य</a:t>
            </a:r>
            <a:r>
              <a:rPr lang="en-US"/>
              <a:t> </a:t>
            </a:r>
            <a:endParaRPr lang="en-US"/>
          </a:p>
        </p:txBody>
      </p:sp>
      <p:sp>
        <p:nvSpPr>
          <p:cNvPr id="1048587" name=""/>
          <p:cNvSpPr>
            <a:spLocks noGrp="1"/>
          </p:cNvSpPr>
          <p:nvPr>
            <p:ph idx="1"/>
          </p:nvPr>
        </p:nvSpPr>
        <p:spPr/>
        <p:txBody>
          <a:bodyPr/>
          <a:p>
            <a:r>
              <a:rPr lang="en-US"/>
              <a:t>दोनों में पर्याप्त साम्य है ।</a:t>
            </a:r>
            <a:endParaRPr lang="en-US"/>
          </a:p>
          <a:p>
            <a:r>
              <a:rPr lang="en-US"/>
              <a:t>दोनों के प्रवर्तक</a:t>
            </a:r>
            <a:r>
              <a:rPr lang="en-US"/>
              <a:t> </a:t>
            </a:r>
            <a:r>
              <a:rPr lang="en-US"/>
              <a:t>भारतीय समाज में भक्ति की भावनाएं भरनेवाले है।</a:t>
            </a:r>
            <a:endParaRPr lang="en-US"/>
          </a:p>
          <a:p>
            <a:r>
              <a:rPr lang="en-US"/>
              <a:t>दोनों ने अपना साहित्य जनसाधारण की भाषा में लिखा है ।</a:t>
            </a:r>
            <a:endParaRPr lang="en-US"/>
          </a:p>
          <a:p>
            <a:r>
              <a:rPr lang="en-US"/>
              <a:t>दोनों के साहित्यकार</a:t>
            </a:r>
            <a:r>
              <a:rPr lang="en-US"/>
              <a:t> </a:t>
            </a:r>
            <a:r>
              <a:rPr lang="en-US"/>
              <a:t>किसी ने किसी</a:t>
            </a:r>
            <a:r>
              <a:rPr lang="en-US"/>
              <a:t> </a:t>
            </a:r>
            <a:r>
              <a:rPr lang="en-US"/>
              <a:t>संप्रदाय के प्रवर्तक या संत रहें है।</a:t>
            </a:r>
            <a:endParaRPr lang="en-US"/>
          </a:p>
          <a:p>
            <a:r>
              <a:rPr lang="en-US"/>
              <a:t>इन</a:t>
            </a:r>
            <a:r>
              <a:rPr lang="en-US"/>
              <a:t> </a:t>
            </a:r>
            <a:r>
              <a:rPr lang="en-US"/>
              <a:t>दोनो</a:t>
            </a:r>
            <a:r>
              <a:rPr lang="en-US"/>
              <a:t>ं</a:t>
            </a:r>
            <a:r>
              <a:rPr lang="en-US"/>
              <a:t> </a:t>
            </a:r>
            <a:r>
              <a:rPr lang="en-US"/>
              <a:t>प्रकार के साहित्य से</a:t>
            </a:r>
            <a:r>
              <a:rPr lang="en-US"/>
              <a:t> </a:t>
            </a:r>
            <a:r>
              <a:rPr lang="en-US"/>
              <a:t>जनता ने</a:t>
            </a:r>
            <a:r>
              <a:rPr lang="en-US"/>
              <a:t> </a:t>
            </a:r>
            <a:r>
              <a:rPr lang="en-US"/>
              <a:t>नवजीवन और नवीन उत्साह प्राप्त किया है</a:t>
            </a:r>
            <a:r>
              <a:rPr lang="en-US"/>
              <a:t>।</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88" name=""/>
          <p:cNvSpPr>
            <a:spLocks noGrp="1"/>
          </p:cNvSpPr>
          <p:nvPr>
            <p:ph type="title"/>
          </p:nvPr>
        </p:nvSpPr>
        <p:spPr/>
        <p:txBody>
          <a:bodyPr/>
          <a:p>
            <a:r>
              <a:rPr lang="en-US"/>
              <a:t>वैष</a:t>
            </a:r>
            <a:r>
              <a:rPr lang="en-US"/>
              <a:t>म</a:t>
            </a:r>
            <a:r>
              <a:rPr lang="en-US"/>
              <a:t>्य</a:t>
            </a:r>
            <a:endParaRPr lang="en-US"/>
          </a:p>
        </p:txBody>
      </p:sp>
      <p:sp>
        <p:nvSpPr>
          <p:cNvPr id="1048589" name=""/>
          <p:cNvSpPr>
            <a:spLocks noGrp="1"/>
          </p:cNvSpPr>
          <p:nvPr>
            <p:ph idx="1"/>
          </p:nvPr>
        </p:nvSpPr>
        <p:spPr/>
        <p:txBody>
          <a:bodyPr>
            <a:normAutofit fontScale="96429"/>
          </a:bodyPr>
          <a:p>
            <a:r>
              <a:rPr lang="en-US"/>
              <a:t>एक</a:t>
            </a:r>
            <a:r>
              <a:rPr lang="en-US"/>
              <a:t> ध</a:t>
            </a:r>
            <a:r>
              <a:rPr lang="en-US"/>
              <a:t>ा</a:t>
            </a:r>
            <a:r>
              <a:rPr lang="en-US"/>
              <a:t>र</a:t>
            </a:r>
            <a:r>
              <a:rPr lang="en-US"/>
              <a:t>ा</a:t>
            </a:r>
            <a:r>
              <a:rPr lang="en-US"/>
              <a:t> </a:t>
            </a:r>
            <a:r>
              <a:rPr lang="en-US"/>
              <a:t>क</a:t>
            </a:r>
            <a:r>
              <a:rPr lang="en-US"/>
              <a:t>ा</a:t>
            </a:r>
            <a:r>
              <a:rPr lang="en-US"/>
              <a:t> कवि निर्गुण का बखान करता</a:t>
            </a:r>
            <a:r>
              <a:rPr lang="en-US"/>
              <a:t> है</a:t>
            </a:r>
            <a:r>
              <a:rPr lang="en-US"/>
              <a:t> तो दूसरा </a:t>
            </a:r>
            <a:r>
              <a:rPr lang="en-US"/>
              <a:t>स</a:t>
            </a:r>
            <a:r>
              <a:rPr lang="en-US"/>
              <a:t>गुन का</a:t>
            </a:r>
            <a:r>
              <a:rPr lang="en-US"/>
              <a:t>।</a:t>
            </a:r>
            <a:endParaRPr lang="en-US"/>
          </a:p>
          <a:p>
            <a:r>
              <a:rPr lang="en-US"/>
              <a:t>निर्गुण साहित्य</a:t>
            </a:r>
            <a:r>
              <a:rPr lang="en-US"/>
              <a:t> </a:t>
            </a:r>
            <a:r>
              <a:rPr lang="en-US"/>
              <a:t>विदेशी मुस्लिम और सूफियों से प्रभावित है तो सगुन शुद्ध भारतीय तत्वों पर </a:t>
            </a:r>
            <a:r>
              <a:rPr lang="en-US"/>
              <a:t>आ</a:t>
            </a:r>
            <a:r>
              <a:rPr lang="en-US"/>
              <a:t>ध</a:t>
            </a:r>
            <a:r>
              <a:rPr lang="en-US"/>
              <a:t>ा</a:t>
            </a:r>
            <a:r>
              <a:rPr lang="en-US"/>
              <a:t>र</a:t>
            </a:r>
            <a:r>
              <a:rPr lang="en-US"/>
              <a:t>ि</a:t>
            </a:r>
            <a:r>
              <a:rPr lang="en-US"/>
              <a:t>त</a:t>
            </a:r>
            <a:r>
              <a:rPr lang="en-US"/>
              <a:t> </a:t>
            </a:r>
            <a:r>
              <a:rPr lang="en-US"/>
              <a:t>है</a:t>
            </a:r>
            <a:r>
              <a:rPr lang="en-US"/>
              <a:t>।</a:t>
            </a:r>
            <a:endParaRPr lang="en-US"/>
          </a:p>
          <a:p>
            <a:r>
              <a:rPr lang="en-US"/>
              <a:t>निर्गुण साहित्य</a:t>
            </a:r>
            <a:r>
              <a:rPr lang="en-US"/>
              <a:t> </a:t>
            </a:r>
            <a:r>
              <a:rPr lang="en-US"/>
              <a:t>तीर्थ</a:t>
            </a:r>
            <a:r>
              <a:rPr lang="en-US"/>
              <a:t> </a:t>
            </a:r>
            <a:r>
              <a:rPr lang="en-US"/>
              <a:t>,</a:t>
            </a:r>
            <a:r>
              <a:rPr lang="en-US"/>
              <a:t> </a:t>
            </a:r>
            <a:r>
              <a:rPr lang="en-US"/>
              <a:t>व्रत</a:t>
            </a:r>
            <a:r>
              <a:rPr lang="en-US"/>
              <a:t> </a:t>
            </a:r>
            <a:r>
              <a:rPr lang="en-US"/>
              <a:t>,</a:t>
            </a:r>
            <a:r>
              <a:rPr lang="en-US"/>
              <a:t> </a:t>
            </a:r>
            <a:r>
              <a:rPr lang="en-US"/>
              <a:t>पूजा आदि का खंडन करता है</a:t>
            </a:r>
            <a:r>
              <a:rPr lang="en-US"/>
              <a:t> </a:t>
            </a:r>
            <a:r>
              <a:rPr lang="en-US"/>
              <a:t>तो</a:t>
            </a:r>
            <a:r>
              <a:rPr lang="en-US"/>
              <a:t> </a:t>
            </a:r>
            <a:r>
              <a:rPr lang="en-US"/>
              <a:t>सगुन साहित्य इ</a:t>
            </a:r>
            <a:r>
              <a:rPr lang="en-US"/>
              <a:t>न्ह</a:t>
            </a:r>
            <a:r>
              <a:rPr lang="en-US"/>
              <a:t>ी</a:t>
            </a:r>
            <a:r>
              <a:rPr lang="en-US"/>
              <a:t>ं</a:t>
            </a:r>
            <a:r>
              <a:rPr lang="en-US"/>
              <a:t> </a:t>
            </a:r>
            <a:r>
              <a:rPr lang="en-US"/>
              <a:t>सब बातों पर आश्रित है</a:t>
            </a:r>
            <a:r>
              <a:rPr lang="en-US"/>
              <a:t> ।</a:t>
            </a:r>
            <a:endParaRPr lang="en-US"/>
          </a:p>
          <a:p>
            <a:r>
              <a:rPr lang="en-US"/>
              <a:t>निर्गुण साहित्य का प्रधान लक्ष्य</a:t>
            </a:r>
            <a:r>
              <a:rPr lang="en-US"/>
              <a:t> </a:t>
            </a:r>
            <a:r>
              <a:rPr lang="en-US"/>
              <a:t>हिंदू</a:t>
            </a:r>
            <a:r>
              <a:rPr lang="en-US"/>
              <a:t>-</a:t>
            </a:r>
            <a:r>
              <a:rPr lang="en-US"/>
              <a:t>मुस्लिम एकता था</a:t>
            </a:r>
            <a:r>
              <a:rPr lang="en-US"/>
              <a:t> </a:t>
            </a:r>
            <a:r>
              <a:rPr lang="en-US"/>
              <a:t>।</a:t>
            </a:r>
            <a:r>
              <a:rPr lang="en-US"/>
              <a:t> </a:t>
            </a:r>
            <a:r>
              <a:rPr lang="en-US"/>
              <a:t>सगुन साहित्य का प्रधान लक्ष्य भारतीय संस्कृति का पुनरुत्थान था</a:t>
            </a:r>
            <a:r>
              <a:rPr lang="en-US"/>
              <a:t> ।</a:t>
            </a:r>
            <a:endParaRPr lang="en-US"/>
          </a:p>
          <a:p>
            <a:r>
              <a:rPr lang="en-US"/>
              <a:t>निर्गुण साहित्य की भाषा</a:t>
            </a:r>
            <a:r>
              <a:rPr lang="en-US"/>
              <a:t> </a:t>
            </a:r>
            <a:r>
              <a:rPr lang="en-US"/>
              <a:t>बोलचाल की अवधि थी</a:t>
            </a:r>
            <a:r>
              <a:rPr lang="en-US"/>
              <a:t> </a:t>
            </a:r>
            <a:r>
              <a:rPr lang="en-US"/>
              <a:t>।</a:t>
            </a:r>
            <a:r>
              <a:rPr lang="en-US"/>
              <a:t> </a:t>
            </a:r>
            <a:r>
              <a:rPr lang="en-US"/>
              <a:t>सगुन साहित्य की भाषा संस्कृत नि</a:t>
            </a:r>
            <a:r>
              <a:rPr lang="en-US"/>
              <a:t>ष्ठ</a:t>
            </a:r>
            <a:r>
              <a:rPr lang="en-US"/>
              <a:t> शुद्ध हिंदी</a:t>
            </a:r>
            <a:r>
              <a:rPr lang="en-US"/>
              <a:t> </a:t>
            </a:r>
            <a:r>
              <a:rPr lang="en-US"/>
              <a:t>(</a:t>
            </a:r>
            <a:r>
              <a:rPr lang="en-US"/>
              <a:t>ब्रज या अवधि</a:t>
            </a:r>
            <a:r>
              <a:rPr lang="en-US"/>
              <a:t>)</a:t>
            </a:r>
            <a:r>
              <a:rPr lang="en-US"/>
              <a:t> </a:t>
            </a:r>
            <a:r>
              <a:rPr lang="en-US"/>
              <a:t>थी</a:t>
            </a:r>
            <a:r>
              <a:rPr lang="en-US"/>
              <a:t>।</a:t>
            </a:r>
            <a:endParaRPr lang="en-US"/>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5" name=""/>
          <p:cNvSpPr>
            <a:spLocks noGrp="1"/>
          </p:cNvSpPr>
          <p:nvPr>
            <p:ph type="subTitle" idx="1"/>
          </p:nvPr>
        </p:nvSpPr>
        <p:spPr>
          <a:xfrm>
            <a:off x="1143000" y="-49790"/>
            <a:ext cx="6858000" cy="6627405"/>
          </a:xfrm>
        </p:spPr>
        <p:txBody>
          <a:bodyPr/>
          <a:p>
            <a:endParaRPr lang="en-US"/>
          </a:p>
          <a:p>
            <a:endParaRPr lang="en-US"/>
          </a:p>
          <a:p>
            <a:r>
              <a:rPr sz="4000" lang="en-US"/>
              <a:t>भ</a:t>
            </a:r>
            <a:r>
              <a:rPr sz="4000" lang="en-US"/>
              <a:t>क</a:t>
            </a:r>
            <a:r>
              <a:rPr sz="4000" lang="en-US"/>
              <a:t>्त</a:t>
            </a:r>
            <a:r>
              <a:rPr sz="4000" lang="en-US"/>
              <a:t>ि</a:t>
            </a:r>
            <a:r>
              <a:rPr sz="4000" lang="en-US"/>
              <a:t>क</a:t>
            </a:r>
            <a:r>
              <a:rPr sz="4000" lang="en-US"/>
              <a:t>ा</a:t>
            </a:r>
            <a:r>
              <a:rPr sz="4000" lang="en-US"/>
              <a:t>ल</a:t>
            </a:r>
            <a:r>
              <a:rPr sz="4000" lang="en-US"/>
              <a:t> </a:t>
            </a:r>
            <a:r>
              <a:rPr sz="4000" lang="en-US"/>
              <a:t>(</a:t>
            </a:r>
            <a:r>
              <a:rPr sz="4000" lang="en-US"/>
              <a:t> </a:t>
            </a:r>
            <a:r>
              <a:rPr sz="4000" lang="en-US"/>
              <a:t>स्वर्ण</a:t>
            </a:r>
            <a:r>
              <a:rPr sz="4000" lang="en-US"/>
              <a:t>यु</a:t>
            </a:r>
            <a:r>
              <a:rPr sz="4000" lang="en-US"/>
              <a:t>ग</a:t>
            </a:r>
            <a:r>
              <a:rPr sz="4000" lang="en-US"/>
              <a:t> )</a:t>
            </a:r>
            <a:endParaRPr lang="en-US"/>
          </a:p>
          <a:p>
            <a:endParaRPr lang="en-US"/>
          </a:p>
          <a:p>
            <a:endParaRPr lang="en-US"/>
          </a:p>
          <a:p>
            <a:r>
              <a:rPr lang="en-US"/>
              <a:t>भक्ति काव्य का स्वरूप</a:t>
            </a:r>
            <a:r>
              <a:rPr lang="en-US"/>
              <a:t> </a:t>
            </a:r>
            <a:r>
              <a:rPr lang="en-US"/>
              <a:t>अखिल भारतीय था</a:t>
            </a:r>
            <a:r>
              <a:rPr lang="en-US"/>
              <a:t> </a:t>
            </a:r>
            <a:r>
              <a:rPr lang="en-US"/>
              <a:t>।</a:t>
            </a:r>
            <a:r>
              <a:rPr lang="en-US"/>
              <a:t> </a:t>
            </a:r>
            <a:r>
              <a:rPr lang="en-US"/>
              <a:t>दक्षिण भारत में</a:t>
            </a:r>
            <a:r>
              <a:rPr lang="en-US"/>
              <a:t> </a:t>
            </a:r>
            <a:r>
              <a:rPr lang="en-US"/>
              <a:t>दार्शनिक सिद्धांतों के ठोस आधार से</a:t>
            </a:r>
            <a:r>
              <a:rPr lang="en-US"/>
              <a:t> </a:t>
            </a:r>
            <a:r>
              <a:rPr lang="en-US"/>
              <a:t>समृद्ध होकर</a:t>
            </a:r>
            <a:r>
              <a:rPr lang="en-US"/>
              <a:t> </a:t>
            </a:r>
            <a:r>
              <a:rPr lang="en-US"/>
              <a:t>भक्ति</a:t>
            </a:r>
            <a:r>
              <a:rPr lang="en-US"/>
              <a:t> </a:t>
            </a:r>
            <a:r>
              <a:rPr lang="en-US"/>
              <a:t>उत्तर भारत में एक आंदोलन के रूप में फैल गई</a:t>
            </a:r>
            <a:r>
              <a:rPr lang="en-US"/>
              <a:t> </a:t>
            </a:r>
            <a:r>
              <a:rPr lang="en-US"/>
              <a:t>।</a:t>
            </a:r>
            <a:r>
              <a:rPr lang="en-US"/>
              <a:t> </a:t>
            </a:r>
            <a:r>
              <a:rPr lang="en-US"/>
              <a:t>इसका प्रभाव</a:t>
            </a:r>
            <a:r>
              <a:rPr lang="en-US"/>
              <a:t> </a:t>
            </a:r>
            <a:r>
              <a:rPr lang="en-US"/>
              <a:t>क</a:t>
            </a:r>
            <a:r>
              <a:rPr lang="en-US"/>
              <a:t>ल</a:t>
            </a:r>
            <a:r>
              <a:rPr lang="en-US"/>
              <a:t>ा</a:t>
            </a:r>
            <a:r>
              <a:rPr lang="en-US"/>
              <a:t>,</a:t>
            </a:r>
            <a:r>
              <a:rPr lang="en-US"/>
              <a:t> </a:t>
            </a:r>
            <a:r>
              <a:rPr lang="en-US"/>
              <a:t> </a:t>
            </a:r>
            <a:r>
              <a:rPr lang="en-US"/>
              <a:t>लोक व्यवहार</a:t>
            </a:r>
            <a:r>
              <a:rPr lang="en-US"/>
              <a:t> </a:t>
            </a:r>
            <a:r>
              <a:rPr lang="en-US"/>
              <a:t>आदि जीवन के समस्त क्षे</a:t>
            </a:r>
            <a:r>
              <a:rPr lang="en-US"/>
              <a:t>त्रो</a:t>
            </a:r>
            <a:r>
              <a:rPr lang="en-US"/>
              <a:t>ं</a:t>
            </a:r>
            <a:r>
              <a:rPr lang="en-US"/>
              <a:t> </a:t>
            </a:r>
            <a:r>
              <a:rPr lang="en-US"/>
              <a:t>पर पड़ा</a:t>
            </a:r>
            <a:r>
              <a:rPr lang="en-US"/>
              <a:t> </a:t>
            </a:r>
            <a:r>
              <a:rPr lang="en-US"/>
              <a:t>।</a:t>
            </a:r>
            <a:r>
              <a:rPr lang="en-US"/>
              <a:t> </a:t>
            </a:r>
            <a:r>
              <a:rPr lang="en-US"/>
              <a:t>न</a:t>
            </a:r>
            <a:r>
              <a:rPr lang="en-US"/>
              <a:t>ा</a:t>
            </a:r>
            <a:r>
              <a:rPr lang="en-US"/>
              <a:t>म</a:t>
            </a:r>
            <a:r>
              <a:rPr lang="en-US"/>
              <a:t>द</a:t>
            </a:r>
            <a:r>
              <a:rPr lang="en-US"/>
              <a:t>े</a:t>
            </a:r>
            <a:r>
              <a:rPr lang="en-US"/>
              <a:t>व</a:t>
            </a:r>
            <a:r>
              <a:rPr lang="en-US"/>
              <a:t>,</a:t>
            </a:r>
            <a:r>
              <a:rPr lang="en-US"/>
              <a:t>कबीर</a:t>
            </a:r>
            <a:r>
              <a:rPr lang="en-US"/>
              <a:t> </a:t>
            </a:r>
            <a:r>
              <a:rPr lang="en-US"/>
              <a:t>,</a:t>
            </a:r>
            <a:r>
              <a:rPr lang="en-US"/>
              <a:t> </a:t>
            </a:r>
            <a:r>
              <a:rPr lang="en-US"/>
              <a:t>म</a:t>
            </a:r>
            <a:r>
              <a:rPr lang="en-US"/>
              <a:t>ी</a:t>
            </a:r>
            <a:r>
              <a:rPr lang="en-US"/>
              <a:t>रा</a:t>
            </a:r>
            <a:r>
              <a:rPr lang="en-US"/>
              <a:t> </a:t>
            </a:r>
            <a:r>
              <a:rPr lang="en-US"/>
              <a:t>सू</a:t>
            </a:r>
            <a:r>
              <a:rPr lang="en-US"/>
              <a:t>र</a:t>
            </a:r>
            <a:r>
              <a:rPr lang="en-US"/>
              <a:t> </a:t>
            </a:r>
            <a:r>
              <a:rPr lang="en-US"/>
              <a:t>और</a:t>
            </a:r>
            <a:r>
              <a:rPr lang="en-US"/>
              <a:t> </a:t>
            </a:r>
            <a:r>
              <a:rPr lang="en-US"/>
              <a:t>तुलसी</a:t>
            </a:r>
            <a:r>
              <a:rPr lang="en-US"/>
              <a:t> </a:t>
            </a:r>
            <a:r>
              <a:rPr lang="en-US"/>
              <a:t>,</a:t>
            </a:r>
            <a:r>
              <a:rPr lang="en-US"/>
              <a:t> </a:t>
            </a:r>
            <a:r>
              <a:rPr lang="en-US"/>
              <a:t>जायसी </a:t>
            </a:r>
            <a:r>
              <a:rPr lang="en-US"/>
              <a:t>आदि कवियों के साथ</a:t>
            </a:r>
            <a:r>
              <a:rPr lang="en-US"/>
              <a:t> </a:t>
            </a:r>
            <a:r>
              <a:rPr lang="en-US"/>
              <a:t>रामानंद</a:t>
            </a:r>
            <a:r>
              <a:rPr lang="en-US"/>
              <a:t> </a:t>
            </a:r>
            <a:r>
              <a:rPr lang="en-US"/>
              <a:t>,</a:t>
            </a:r>
            <a:r>
              <a:rPr lang="en-US"/>
              <a:t>चैतन्य महाप्रभु</a:t>
            </a:r>
            <a:r>
              <a:rPr lang="en-US"/>
              <a:t> </a:t>
            </a:r>
            <a:r>
              <a:rPr lang="en-US"/>
              <a:t>,</a:t>
            </a:r>
            <a:r>
              <a:rPr lang="en-US"/>
              <a:t> </a:t>
            </a:r>
            <a:r>
              <a:rPr lang="en-US"/>
              <a:t>वल्लभाचार्य</a:t>
            </a:r>
            <a:r>
              <a:rPr lang="en-US"/>
              <a:t> </a:t>
            </a:r>
            <a:r>
              <a:rPr lang="en-US"/>
              <a:t>आदि आचार्य के सिद्धांतों में भक्ति के इसी स्वरूप के दर्शन होते हैं</a:t>
            </a:r>
            <a:r>
              <a:rPr lang="en-US"/>
              <a:t>।</a:t>
            </a:r>
            <a:r>
              <a:rPr lang="en-US"/>
              <a:t> </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7" name=""/>
          <p:cNvSpPr>
            <a:spLocks noGrp="1"/>
          </p:cNvSpPr>
          <p:nvPr>
            <p:ph idx="1"/>
          </p:nvPr>
        </p:nvSpPr>
        <p:spPr>
          <a:xfrm rot="21570280">
            <a:off x="98113" y="254402"/>
            <a:ext cx="8796334" cy="5686246"/>
          </a:xfrm>
        </p:spPr>
        <p:txBody>
          <a:bodyPr/>
          <a:p>
            <a:endParaRPr lang="en-US"/>
          </a:p>
          <a:p>
            <a:endParaRPr lang="en-US"/>
          </a:p>
          <a:p>
            <a:r>
              <a:rPr lang="en-US"/>
              <a:t>निर्गुण साहित्य</a:t>
            </a:r>
            <a:r>
              <a:rPr lang="en-US"/>
              <a:t> </a:t>
            </a:r>
            <a:r>
              <a:rPr lang="en-US"/>
              <a:t>दार्शनिक सिद्धांतों</a:t>
            </a:r>
            <a:r>
              <a:rPr lang="en-US"/>
              <a:t> </a:t>
            </a:r>
            <a:r>
              <a:rPr lang="en-US"/>
              <a:t>,</a:t>
            </a:r>
            <a:r>
              <a:rPr lang="en-US"/>
              <a:t> </a:t>
            </a:r>
            <a:r>
              <a:rPr lang="en-US"/>
              <a:t>हठयोग</a:t>
            </a:r>
            <a:r>
              <a:rPr lang="en-US"/>
              <a:t> ,</a:t>
            </a:r>
            <a:r>
              <a:rPr lang="en-US"/>
              <a:t> </a:t>
            </a:r>
            <a:r>
              <a:rPr lang="en-US"/>
              <a:t>प्रेमाख्यान</a:t>
            </a:r>
            <a:r>
              <a:rPr lang="en-US"/>
              <a:t> </a:t>
            </a:r>
            <a:r>
              <a:rPr lang="en-US"/>
              <a:t>आदि से परिपूर्ण है</a:t>
            </a:r>
            <a:r>
              <a:rPr lang="en-US"/>
              <a:t> </a:t>
            </a:r>
            <a:r>
              <a:rPr lang="en-US"/>
              <a:t>।</a:t>
            </a:r>
            <a:r>
              <a:rPr lang="en-US"/>
              <a:t> </a:t>
            </a:r>
            <a:r>
              <a:rPr lang="en-US"/>
              <a:t>स</a:t>
            </a:r>
            <a:r>
              <a:rPr lang="en-US"/>
              <a:t>गुन साहित्य</a:t>
            </a:r>
            <a:r>
              <a:rPr lang="en-US"/>
              <a:t> </a:t>
            </a:r>
            <a:r>
              <a:rPr lang="en-US"/>
              <a:t>मानवीय </a:t>
            </a:r>
            <a:r>
              <a:rPr lang="en-US"/>
              <a:t>चि</a:t>
            </a:r>
            <a:r>
              <a:rPr lang="en-US"/>
              <a:t>त्त</a:t>
            </a:r>
            <a:r>
              <a:rPr lang="en-US"/>
              <a:t>वृत्तियों का प्रवर्तक है</a:t>
            </a:r>
            <a:r>
              <a:rPr lang="en-US"/>
              <a:t> ।</a:t>
            </a:r>
            <a:endParaRPr lang="en-US"/>
          </a:p>
          <a:p>
            <a:r>
              <a:rPr lang="en-US"/>
              <a:t>निर्गुण मार्ग की दोनों शाखाएं अद्वैत के विरोध में है</a:t>
            </a:r>
            <a:r>
              <a:rPr lang="en-US"/>
              <a:t> ।</a:t>
            </a:r>
            <a:endParaRPr lang="en-US"/>
          </a:p>
          <a:p>
            <a:r>
              <a:rPr lang="en-US"/>
              <a:t>निर्गुण और सगुण साहित्य में भाषा </a:t>
            </a:r>
            <a:r>
              <a:rPr lang="en-US"/>
              <a:t>,</a:t>
            </a:r>
            <a:r>
              <a:rPr lang="en-US"/>
              <a:t> </a:t>
            </a:r>
            <a:r>
              <a:rPr lang="en-US"/>
              <a:t>विषय </a:t>
            </a:r>
            <a:r>
              <a:rPr lang="en-US"/>
              <a:t>,</a:t>
            </a:r>
            <a:r>
              <a:rPr lang="en-US"/>
              <a:t> </a:t>
            </a:r>
            <a:r>
              <a:rPr lang="en-US"/>
              <a:t>शैली आदि सभी दृष्टियों से विषमताएं हैं</a:t>
            </a:r>
            <a:r>
              <a:rPr lang="en-US"/>
              <a:t> ।</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599" name=""/>
          <p:cNvSpPr>
            <a:spLocks noGrp="1"/>
          </p:cNvSpPr>
          <p:nvPr>
            <p:ph type="ctrTitle"/>
          </p:nvPr>
        </p:nvSpPr>
        <p:spPr>
          <a:xfrm>
            <a:off x="685800" y="511897"/>
            <a:ext cx="7763740" cy="1051253"/>
          </a:xfrm>
        </p:spPr>
        <p:txBody>
          <a:bodyPr>
            <a:normAutofit fontScale="95000"/>
          </a:bodyPr>
          <a:p>
            <a:r>
              <a:rPr lang="en-US"/>
              <a:t>भ</a:t>
            </a:r>
            <a:r>
              <a:rPr lang="en-US"/>
              <a:t>क</a:t>
            </a:r>
            <a:r>
              <a:rPr lang="en-US"/>
              <a:t>्त</a:t>
            </a:r>
            <a:r>
              <a:rPr lang="en-US"/>
              <a:t>ि</a:t>
            </a:r>
            <a:r>
              <a:rPr lang="en-US"/>
              <a:t>क</a:t>
            </a:r>
            <a:r>
              <a:rPr lang="en-US"/>
              <a:t>ा</a:t>
            </a:r>
            <a:r>
              <a:rPr lang="en-US"/>
              <a:t>ल</a:t>
            </a:r>
            <a:r>
              <a:rPr lang="en-US"/>
              <a:t>ी</a:t>
            </a:r>
            <a:r>
              <a:rPr lang="en-US"/>
              <a:t>न</a:t>
            </a:r>
            <a:r>
              <a:rPr lang="en-US"/>
              <a:t> </a:t>
            </a:r>
            <a:r>
              <a:rPr lang="en-US"/>
              <a:t>क</a:t>
            </a:r>
            <a:r>
              <a:rPr lang="en-US"/>
              <a:t>ा</a:t>
            </a:r>
            <a:r>
              <a:rPr lang="en-US"/>
              <a:t>व्य</a:t>
            </a:r>
            <a:r>
              <a:rPr lang="en-US"/>
              <a:t> </a:t>
            </a:r>
            <a:r>
              <a:rPr lang="en-US"/>
              <a:t>क</a:t>
            </a:r>
            <a:r>
              <a:rPr lang="en-US"/>
              <a:t>ा</a:t>
            </a:r>
            <a:r>
              <a:rPr lang="en-US"/>
              <a:t> </a:t>
            </a:r>
            <a:r>
              <a:rPr lang="en-US"/>
              <a:t>स्व</a:t>
            </a:r>
            <a:r>
              <a:rPr lang="en-US"/>
              <a:t>रू</a:t>
            </a:r>
            <a:r>
              <a:rPr lang="en-US"/>
              <a:t>प</a:t>
            </a:r>
            <a:endParaRPr lang="en-US"/>
          </a:p>
        </p:txBody>
      </p:sp>
      <p:sp>
        <p:nvSpPr>
          <p:cNvPr id="1048600" name=""/>
          <p:cNvSpPr>
            <a:spLocks noGrp="1"/>
          </p:cNvSpPr>
          <p:nvPr>
            <p:ph type="subTitle" idx="1"/>
          </p:nvPr>
        </p:nvSpPr>
        <p:spPr>
          <a:xfrm>
            <a:off x="1143000" y="1558492"/>
            <a:ext cx="7204364" cy="4530581"/>
          </a:xfrm>
        </p:spPr>
        <p:txBody>
          <a:bodyPr/>
          <a:p>
            <a:r>
              <a:rPr lang="en-US"/>
              <a:t>भक्ति काव्य मुख्यतः </a:t>
            </a:r>
            <a:r>
              <a:rPr lang="en-US"/>
              <a:t>न</a:t>
            </a:r>
            <a:r>
              <a:rPr lang="en-US"/>
              <a:t>ि</a:t>
            </a:r>
            <a:r>
              <a:rPr lang="en-US"/>
              <a:t>म</a:t>
            </a:r>
            <a:r>
              <a:rPr lang="en-US"/>
              <a:t>्न</a:t>
            </a:r>
            <a:r>
              <a:rPr lang="en-US"/>
              <a:t> </a:t>
            </a:r>
            <a:r>
              <a:rPr lang="en-US"/>
              <a:t>रूपों में लिखा गया है</a:t>
            </a:r>
            <a:r>
              <a:rPr lang="en-US"/>
              <a:t> </a:t>
            </a:r>
            <a:endParaRPr lang="en-US"/>
          </a:p>
          <a:p>
            <a:pPr algn="l"/>
            <a:r>
              <a:rPr lang="en-US"/>
              <a:t>१</a:t>
            </a:r>
            <a:r>
              <a:rPr lang="en-US"/>
              <a:t>.</a:t>
            </a:r>
            <a:r>
              <a:rPr lang="en-US"/>
              <a:t>प्रबंधात्मक</a:t>
            </a:r>
            <a:r>
              <a:rPr lang="en-US"/>
              <a:t> :</a:t>
            </a:r>
            <a:r>
              <a:rPr lang="en-US"/>
              <a:t> </a:t>
            </a:r>
            <a:r>
              <a:rPr lang="en-US"/>
              <a:t>म</a:t>
            </a:r>
            <a:r>
              <a:rPr lang="en-US"/>
              <a:t>ह</a:t>
            </a:r>
            <a:r>
              <a:rPr lang="en-US"/>
              <a:t>ा</a:t>
            </a:r>
            <a:r>
              <a:rPr lang="en-US"/>
              <a:t>क</a:t>
            </a:r>
            <a:r>
              <a:rPr lang="en-US"/>
              <a:t>ा</a:t>
            </a:r>
            <a:r>
              <a:rPr lang="en-US"/>
              <a:t>व्य</a:t>
            </a:r>
            <a:r>
              <a:rPr lang="en-US"/>
              <a:t> </a:t>
            </a:r>
            <a:r>
              <a:rPr lang="en-US"/>
              <a:t>,</a:t>
            </a:r>
            <a:r>
              <a:rPr lang="en-US"/>
              <a:t> ख</a:t>
            </a:r>
            <a:r>
              <a:rPr lang="en-US"/>
              <a:t>ं</a:t>
            </a:r>
            <a:r>
              <a:rPr lang="en-US"/>
              <a:t>ड</a:t>
            </a:r>
            <a:r>
              <a:rPr lang="en-US"/>
              <a:t>क</a:t>
            </a:r>
            <a:r>
              <a:rPr lang="en-US"/>
              <a:t>ा</a:t>
            </a:r>
            <a:r>
              <a:rPr lang="en-US"/>
              <a:t>व्य</a:t>
            </a:r>
            <a:endParaRPr lang="en-US"/>
          </a:p>
          <a:p>
            <a:pPr algn="l"/>
            <a:r>
              <a:rPr lang="en-US"/>
              <a:t> </a:t>
            </a:r>
            <a:r>
              <a:rPr lang="en-US"/>
              <a:t> </a:t>
            </a:r>
            <a:r>
              <a:rPr lang="en-US"/>
              <a:t> </a:t>
            </a:r>
            <a:r>
              <a:rPr lang="en-US"/>
              <a:t>महाकाव्य - रामचरितमानस </a:t>
            </a:r>
            <a:endParaRPr lang="en-US"/>
          </a:p>
          <a:p>
            <a:pPr algn="l"/>
            <a:r>
              <a:rPr lang="en-US"/>
              <a:t> </a:t>
            </a:r>
            <a:r>
              <a:rPr lang="en-US"/>
              <a:t>जानकी मंगल , पार्वती मंगल ,</a:t>
            </a:r>
            <a:r>
              <a:rPr lang="en-US"/>
              <a:t> </a:t>
            </a:r>
            <a:r>
              <a:rPr lang="en-US"/>
              <a:t>पद्मावत के साथ</a:t>
            </a:r>
            <a:r>
              <a:rPr lang="en-US"/>
              <a:t> </a:t>
            </a:r>
            <a:r>
              <a:rPr lang="en-US"/>
              <a:t> </a:t>
            </a:r>
            <a:r>
              <a:rPr lang="en-US"/>
              <a:t>मधुमालती , मृगावती, चित्रावली आदि ।</a:t>
            </a:r>
            <a:endParaRPr lang="en-US"/>
          </a:p>
          <a:p>
            <a:pPr algn="l"/>
            <a:r>
              <a:rPr lang="en-US"/>
              <a:t>२</a:t>
            </a:r>
            <a:r>
              <a:rPr lang="en-US"/>
              <a:t>.</a:t>
            </a:r>
            <a:r>
              <a:rPr lang="en-US"/>
              <a:t> मु</a:t>
            </a:r>
            <a:r>
              <a:rPr lang="en-US"/>
              <a:t>क्</a:t>
            </a:r>
            <a:r>
              <a:rPr lang="en-US"/>
              <a:t>त</a:t>
            </a:r>
            <a:r>
              <a:rPr lang="en-US"/>
              <a:t>क</a:t>
            </a:r>
            <a:r>
              <a:rPr lang="en-US"/>
              <a:t> :</a:t>
            </a:r>
            <a:r>
              <a:rPr lang="en-US"/>
              <a:t> </a:t>
            </a:r>
            <a:r>
              <a:rPr lang="en-US"/>
              <a:t>र</a:t>
            </a:r>
            <a:r>
              <a:rPr lang="en-US"/>
              <a:t>ह</a:t>
            </a:r>
            <a:r>
              <a:rPr lang="en-US"/>
              <a:t>ी</a:t>
            </a:r>
            <a:r>
              <a:rPr lang="en-US"/>
              <a:t>म</a:t>
            </a:r>
            <a:r>
              <a:rPr lang="en-US"/>
              <a:t> </a:t>
            </a:r>
            <a:r>
              <a:rPr lang="en-US"/>
              <a:t>-</a:t>
            </a:r>
            <a:r>
              <a:rPr lang="en-US"/>
              <a:t> </a:t>
            </a:r>
            <a:r>
              <a:rPr lang="en-US"/>
              <a:t>प</a:t>
            </a:r>
            <a:r>
              <a:rPr lang="en-US"/>
              <a:t>द</a:t>
            </a:r>
            <a:r>
              <a:rPr lang="en-US"/>
              <a:t> </a:t>
            </a:r>
            <a:r>
              <a:rPr lang="en-US"/>
              <a:t>,</a:t>
            </a:r>
            <a:r>
              <a:rPr lang="en-US"/>
              <a:t> </a:t>
            </a:r>
            <a:r>
              <a:rPr lang="en-US"/>
              <a:t>क</a:t>
            </a:r>
            <a:r>
              <a:rPr lang="en-US"/>
              <a:t>बी</a:t>
            </a:r>
            <a:r>
              <a:rPr lang="en-US"/>
              <a:t>र</a:t>
            </a:r>
            <a:r>
              <a:rPr lang="en-US"/>
              <a:t> -</a:t>
            </a:r>
            <a:r>
              <a:rPr lang="en-US"/>
              <a:t> </a:t>
            </a:r>
            <a:r>
              <a:rPr lang="en-US"/>
              <a:t>दो</a:t>
            </a:r>
            <a:r>
              <a:rPr lang="en-US"/>
              <a:t>ह</a:t>
            </a:r>
            <a:r>
              <a:rPr lang="en-US"/>
              <a:t>ा</a:t>
            </a:r>
            <a:r>
              <a:rPr lang="en-US"/>
              <a:t> </a:t>
            </a:r>
            <a:r>
              <a:rPr lang="en-US"/>
              <a:t>,</a:t>
            </a:r>
            <a:r>
              <a:rPr lang="en-US"/>
              <a:t> रस</a:t>
            </a:r>
            <a:r>
              <a:rPr lang="en-US"/>
              <a:t>ख</a:t>
            </a:r>
            <a:r>
              <a:rPr lang="en-US"/>
              <a:t>ा</a:t>
            </a:r>
            <a:r>
              <a:rPr lang="en-US"/>
              <a:t>न</a:t>
            </a:r>
            <a:r>
              <a:rPr lang="en-US"/>
              <a:t> -</a:t>
            </a:r>
            <a:r>
              <a:rPr lang="en-US"/>
              <a:t> </a:t>
            </a:r>
            <a:endParaRPr lang="en-US"/>
          </a:p>
          <a:p>
            <a:pPr algn="l"/>
            <a:r>
              <a:rPr lang="en-US"/>
              <a:t>वै</a:t>
            </a:r>
            <a:r>
              <a:rPr lang="en-US"/>
              <a:t>र</a:t>
            </a:r>
            <a:r>
              <a:rPr lang="en-US"/>
              <a:t>ा</a:t>
            </a:r>
            <a:r>
              <a:rPr lang="en-US"/>
              <a:t>ग</a:t>
            </a:r>
            <a:r>
              <a:rPr lang="en-US"/>
              <a:t>्य</a:t>
            </a:r>
            <a:r>
              <a:rPr lang="en-US"/>
              <a:t> </a:t>
            </a:r>
            <a:r>
              <a:rPr lang="en-US"/>
              <a:t>स</a:t>
            </a:r>
            <a:r>
              <a:rPr lang="en-US"/>
              <a:t>ं</a:t>
            </a:r>
            <a:r>
              <a:rPr lang="en-US"/>
              <a:t>द</a:t>
            </a:r>
            <a:r>
              <a:rPr lang="en-US"/>
              <a:t>ी</a:t>
            </a:r>
            <a:r>
              <a:rPr lang="en-US"/>
              <a:t>प</a:t>
            </a:r>
            <a:r>
              <a:rPr lang="en-US"/>
              <a:t>न</a:t>
            </a:r>
            <a:r>
              <a:rPr lang="en-US"/>
              <a:t>ी</a:t>
            </a:r>
            <a:r>
              <a:rPr lang="en-US"/>
              <a:t>,</a:t>
            </a:r>
            <a:r>
              <a:rPr lang="en-US"/>
              <a:t> बरवै</a:t>
            </a:r>
            <a:r>
              <a:rPr lang="en-US"/>
              <a:t> </a:t>
            </a:r>
            <a:r>
              <a:rPr lang="en-US"/>
              <a:t>र</a:t>
            </a:r>
            <a:r>
              <a:rPr lang="en-US"/>
              <a:t>ा</a:t>
            </a:r>
            <a:r>
              <a:rPr lang="en-US"/>
              <a:t>म</a:t>
            </a:r>
            <a:r>
              <a:rPr lang="en-US"/>
              <a:t>ा</a:t>
            </a:r>
            <a:r>
              <a:rPr lang="en-US"/>
              <a:t>य</a:t>
            </a:r>
            <a:r>
              <a:rPr lang="en-US"/>
              <a:t>ण</a:t>
            </a:r>
            <a:r>
              <a:rPr lang="en-US"/>
              <a:t>,</a:t>
            </a:r>
            <a:r>
              <a:rPr lang="en-US"/>
              <a:t> दो</a:t>
            </a:r>
            <a:r>
              <a:rPr lang="en-US"/>
              <a:t>ह</a:t>
            </a:r>
            <a:r>
              <a:rPr lang="en-US"/>
              <a:t>ा</a:t>
            </a:r>
            <a:r>
              <a:rPr lang="en-US"/>
              <a:t>व</a:t>
            </a:r>
            <a:r>
              <a:rPr lang="en-US"/>
              <a:t>ल</a:t>
            </a:r>
            <a:r>
              <a:rPr lang="en-US"/>
              <a:t>ी</a:t>
            </a:r>
            <a:r>
              <a:rPr lang="en-US"/>
              <a:t>,</a:t>
            </a:r>
            <a:r>
              <a:rPr lang="en-US"/>
              <a:t> कवि</a:t>
            </a:r>
            <a:r>
              <a:rPr lang="en-US"/>
              <a:t>त</a:t>
            </a:r>
            <a:r>
              <a:rPr lang="en-US"/>
              <a:t>ा</a:t>
            </a:r>
            <a:r>
              <a:rPr lang="en-US"/>
              <a:t>व</a:t>
            </a:r>
            <a:r>
              <a:rPr lang="en-US"/>
              <a:t>ल</a:t>
            </a:r>
            <a:r>
              <a:rPr lang="en-US"/>
              <a:t>ी</a:t>
            </a:r>
            <a:endParaRPr lang="en-US"/>
          </a:p>
          <a:p>
            <a:pPr algn="l"/>
            <a:r>
              <a:rPr lang="en-US"/>
              <a:t>३.</a:t>
            </a:r>
            <a:r>
              <a:rPr lang="en-US"/>
              <a:t>गीति</a:t>
            </a:r>
            <a:r>
              <a:rPr lang="en-US"/>
              <a:t> क</a:t>
            </a:r>
            <a:r>
              <a:rPr lang="en-US"/>
              <a:t>ा</a:t>
            </a:r>
            <a:r>
              <a:rPr lang="en-US"/>
              <a:t>व्य</a:t>
            </a:r>
            <a:r>
              <a:rPr lang="en-US"/>
              <a:t> :</a:t>
            </a:r>
            <a:r>
              <a:rPr lang="en-US"/>
              <a:t> </a:t>
            </a:r>
            <a:r>
              <a:rPr lang="en-US"/>
              <a:t>क</a:t>
            </a:r>
            <a:r>
              <a:rPr lang="en-US"/>
              <a:t>बी</a:t>
            </a:r>
            <a:r>
              <a:rPr lang="en-US"/>
              <a:t>र</a:t>
            </a:r>
            <a:r>
              <a:rPr lang="en-US"/>
              <a:t>,</a:t>
            </a:r>
            <a:r>
              <a:rPr lang="en-US"/>
              <a:t> </a:t>
            </a:r>
            <a:r>
              <a:rPr lang="en-US"/>
              <a:t>सू</a:t>
            </a:r>
            <a:r>
              <a:rPr lang="en-US"/>
              <a:t>र</a:t>
            </a:r>
            <a:r>
              <a:rPr lang="en-US"/>
              <a:t> </a:t>
            </a:r>
            <a:r>
              <a:rPr lang="en-US"/>
              <a:t>,</a:t>
            </a:r>
            <a:r>
              <a:rPr lang="en-US"/>
              <a:t> म</a:t>
            </a:r>
            <a:r>
              <a:rPr lang="en-US"/>
              <a:t>ी</a:t>
            </a:r>
            <a:r>
              <a:rPr lang="en-US"/>
              <a:t>र</a:t>
            </a:r>
            <a:r>
              <a:rPr lang="en-US"/>
              <a:t>ा</a:t>
            </a:r>
            <a:r>
              <a:rPr lang="en-US"/>
              <a:t> </a:t>
            </a:r>
            <a:r>
              <a:rPr lang="en-US"/>
              <a:t>क</a:t>
            </a:r>
            <a:r>
              <a:rPr lang="en-US"/>
              <a:t>े</a:t>
            </a:r>
            <a:r>
              <a:rPr lang="en-US"/>
              <a:t> </a:t>
            </a:r>
            <a:r>
              <a:rPr lang="en-US"/>
              <a:t>प</a:t>
            </a:r>
            <a:r>
              <a:rPr lang="en-US"/>
              <a:t>द</a:t>
            </a:r>
            <a:r>
              <a:rPr lang="en-US"/>
              <a:t> </a:t>
            </a:r>
            <a:r>
              <a:rPr lang="en-US"/>
              <a:t>।</a:t>
            </a:r>
            <a:r>
              <a:rPr lang="en-US"/>
              <a:t>स</a:t>
            </a:r>
            <a:r>
              <a:rPr lang="en-US"/>
              <a:t>भी</a:t>
            </a:r>
            <a:r>
              <a:rPr lang="en-US"/>
              <a:t> </a:t>
            </a:r>
            <a:r>
              <a:rPr lang="en-US"/>
              <a:t>प</a:t>
            </a:r>
            <a:r>
              <a:rPr lang="en-US"/>
              <a:t>द</a:t>
            </a:r>
            <a:r>
              <a:rPr lang="en-US"/>
              <a:t> </a:t>
            </a:r>
            <a:r>
              <a:rPr lang="en-US"/>
              <a:t>स</a:t>
            </a:r>
            <a:r>
              <a:rPr lang="en-US"/>
              <a:t>ं</a:t>
            </a:r>
            <a:r>
              <a:rPr lang="en-US"/>
              <a:t>ग</a:t>
            </a:r>
            <a:r>
              <a:rPr lang="en-US"/>
              <a:t>ी</a:t>
            </a:r>
            <a:r>
              <a:rPr lang="en-US"/>
              <a:t>त</a:t>
            </a:r>
            <a:r>
              <a:rPr lang="en-US"/>
              <a:t> </a:t>
            </a:r>
            <a:r>
              <a:rPr lang="en-US"/>
              <a:t>की</a:t>
            </a:r>
            <a:r>
              <a:rPr lang="en-US"/>
              <a:t> </a:t>
            </a:r>
            <a:r>
              <a:rPr lang="en-US"/>
              <a:t>र</a:t>
            </a:r>
            <a:r>
              <a:rPr lang="en-US"/>
              <a:t>ा</a:t>
            </a:r>
            <a:r>
              <a:rPr lang="en-US"/>
              <a:t>ग</a:t>
            </a:r>
            <a:r>
              <a:rPr lang="en-US"/>
              <a:t>र</a:t>
            </a:r>
            <a:r>
              <a:rPr lang="en-US"/>
              <a:t>ा</a:t>
            </a:r>
            <a:r>
              <a:rPr lang="en-US"/>
              <a:t>ग</a:t>
            </a:r>
            <a:r>
              <a:rPr lang="en-US"/>
              <a:t>ि</a:t>
            </a:r>
            <a:r>
              <a:rPr lang="en-US"/>
              <a:t>नीयों</a:t>
            </a:r>
            <a:r>
              <a:rPr lang="en-US"/>
              <a:t> </a:t>
            </a:r>
            <a:r>
              <a:rPr lang="en-US"/>
              <a:t>म</a:t>
            </a:r>
            <a:r>
              <a:rPr lang="en-US"/>
              <a:t>े</a:t>
            </a:r>
            <a:r>
              <a:rPr lang="en-US"/>
              <a:t>ं</a:t>
            </a:r>
            <a:r>
              <a:rPr lang="en-US"/>
              <a:t> </a:t>
            </a:r>
            <a:r>
              <a:rPr lang="en-US"/>
              <a:t>ढ</a:t>
            </a:r>
            <a:r>
              <a:rPr lang="en-US"/>
              <a:t>ल</a:t>
            </a:r>
            <a:r>
              <a:rPr lang="en-US"/>
              <a:t>े</a:t>
            </a:r>
            <a:r>
              <a:rPr lang="en-US"/>
              <a:t> </a:t>
            </a:r>
            <a:r>
              <a:rPr lang="en-US"/>
              <a:t>है</a:t>
            </a:r>
            <a:r>
              <a:rPr lang="en-US"/>
              <a:t>ं</a:t>
            </a:r>
            <a:r>
              <a:rPr lang="en-US"/>
              <a:t>।</a:t>
            </a:r>
            <a:r>
              <a:rPr lang="en-US"/>
              <a:t> </a:t>
            </a:r>
            <a:endParaRPr lang="en-US"/>
          </a:p>
          <a:p>
            <a:pPr algn="l"/>
            <a:r>
              <a:rPr lang="en-US"/>
              <a:t>म</a:t>
            </a:r>
            <a:r>
              <a:rPr lang="en-US"/>
              <a:t>ी</a:t>
            </a:r>
            <a:r>
              <a:rPr lang="en-US"/>
              <a:t>र</a:t>
            </a:r>
            <a:r>
              <a:rPr lang="en-US"/>
              <a:t>ा</a:t>
            </a:r>
            <a:r>
              <a:rPr lang="en-US"/>
              <a:t> </a:t>
            </a:r>
            <a:r>
              <a:rPr lang="en-US"/>
              <a:t>-</a:t>
            </a:r>
            <a:r>
              <a:rPr lang="en-US"/>
              <a:t> </a:t>
            </a:r>
            <a:r>
              <a:rPr lang="en-US"/>
              <a:t>प</a:t>
            </a:r>
            <a:r>
              <a:rPr lang="en-US"/>
              <a:t>द</a:t>
            </a:r>
            <a:r>
              <a:rPr lang="en-US"/>
              <a:t>ा</a:t>
            </a:r>
            <a:r>
              <a:rPr lang="en-US"/>
              <a:t>व</a:t>
            </a:r>
            <a:r>
              <a:rPr lang="en-US"/>
              <a:t>ल</a:t>
            </a:r>
            <a:r>
              <a:rPr lang="en-US"/>
              <a:t>ी</a:t>
            </a:r>
            <a:r>
              <a:rPr lang="en-US"/>
              <a:t>,</a:t>
            </a:r>
            <a:r>
              <a:rPr lang="en-US"/>
              <a:t> </a:t>
            </a:r>
            <a:r>
              <a:rPr lang="en-US"/>
              <a:t> </a:t>
            </a:r>
            <a:r>
              <a:rPr lang="en-US"/>
              <a:t>तुलसी</a:t>
            </a:r>
            <a:r>
              <a:rPr lang="en-US"/>
              <a:t> </a:t>
            </a:r>
            <a:r>
              <a:rPr lang="en-US"/>
              <a:t>-</a:t>
            </a:r>
            <a:r>
              <a:rPr lang="en-US"/>
              <a:t> </a:t>
            </a:r>
            <a:r>
              <a:rPr lang="en-US"/>
              <a:t>गी</a:t>
            </a:r>
            <a:r>
              <a:rPr lang="en-US"/>
              <a:t>त</a:t>
            </a:r>
            <a:r>
              <a:rPr lang="en-US"/>
              <a:t>ा</a:t>
            </a:r>
            <a:r>
              <a:rPr lang="en-US"/>
              <a:t>व</a:t>
            </a:r>
            <a:r>
              <a:rPr lang="en-US"/>
              <a:t>ली</a:t>
            </a:r>
            <a:r>
              <a:rPr lang="en-US"/>
              <a:t>,</a:t>
            </a:r>
            <a:r>
              <a:rPr lang="en-US"/>
              <a:t> </a:t>
            </a:r>
            <a:r>
              <a:rPr lang="en-US"/>
              <a:t>वि</a:t>
            </a:r>
            <a:r>
              <a:rPr lang="en-US"/>
              <a:t>न</a:t>
            </a:r>
            <a:r>
              <a:rPr lang="en-US"/>
              <a:t>य</a:t>
            </a:r>
            <a:r>
              <a:rPr lang="en-US"/>
              <a:t> </a:t>
            </a:r>
            <a:r>
              <a:rPr lang="en-US"/>
              <a:t>पत्रिला</a:t>
            </a:r>
            <a:r>
              <a:rPr lang="en-US"/>
              <a:t> </a:t>
            </a:r>
            <a:r>
              <a:rPr lang="en-US"/>
              <a:t>,</a:t>
            </a:r>
            <a:r>
              <a:rPr lang="en-US"/>
              <a:t> श्र</a:t>
            </a:r>
            <a:r>
              <a:rPr lang="en-US"/>
              <a:t>ी</a:t>
            </a:r>
            <a:r>
              <a:rPr lang="en-US"/>
              <a:t>कृ</a:t>
            </a:r>
            <a:r>
              <a:rPr lang="en-US"/>
              <a:t>ष्ण</a:t>
            </a:r>
            <a:r>
              <a:rPr lang="en-US"/>
              <a:t> </a:t>
            </a:r>
            <a:r>
              <a:rPr lang="en-US"/>
              <a:t>गी</a:t>
            </a:r>
            <a:r>
              <a:rPr lang="en-US"/>
              <a:t>त</a:t>
            </a:r>
            <a:r>
              <a:rPr lang="en-US"/>
              <a:t>ा</a:t>
            </a:r>
            <a:r>
              <a:rPr lang="en-US"/>
              <a:t>व</a:t>
            </a:r>
            <a:r>
              <a:rPr lang="en-US"/>
              <a:t>ली</a:t>
            </a:r>
            <a:r>
              <a:rPr lang="en-US"/>
              <a:t> </a:t>
            </a:r>
            <a:r>
              <a:rPr lang="en-US"/>
              <a:t>सूरदास</a:t>
            </a:r>
            <a:r>
              <a:rPr lang="en-US"/>
              <a:t> </a:t>
            </a:r>
            <a:r>
              <a:rPr lang="en-US"/>
              <a:t>ल</a:t>
            </a:r>
            <a:r>
              <a:rPr lang="en-US"/>
              <a:t>े</a:t>
            </a:r>
            <a:r>
              <a:rPr lang="en-US"/>
              <a:t> </a:t>
            </a:r>
            <a:r>
              <a:rPr lang="en-US"/>
              <a:t>प</a:t>
            </a:r>
            <a:r>
              <a:rPr lang="en-US"/>
              <a:t>द</a:t>
            </a:r>
            <a:r>
              <a:rPr lang="en-US"/>
              <a:t> </a:t>
            </a:r>
            <a:r>
              <a:rPr lang="en-US"/>
              <a:t>आ</a:t>
            </a:r>
            <a:r>
              <a:rPr lang="en-US"/>
              <a:t>द</a:t>
            </a:r>
            <a:r>
              <a:rPr lang="en-US"/>
              <a:t>ि</a:t>
            </a:r>
            <a:r>
              <a:rPr lang="en-US"/>
              <a:t> ।</a:t>
            </a:r>
            <a:r>
              <a:rPr lang="en-US"/>
              <a:t> </a:t>
            </a:r>
            <a:endParaRPr lang="en-US"/>
          </a:p>
          <a:p>
            <a:pPr algn="l"/>
            <a:r>
              <a:rPr lang="en-US"/>
              <a:t>क</a:t>
            </a:r>
            <a:r>
              <a:rPr lang="en-US"/>
              <a:t>ा</a:t>
            </a:r>
            <a:r>
              <a:rPr lang="en-US"/>
              <a:t>व्य</a:t>
            </a:r>
            <a:r>
              <a:rPr lang="en-US"/>
              <a:t> </a:t>
            </a:r>
            <a:r>
              <a:rPr lang="en-US"/>
              <a:t>म</a:t>
            </a:r>
            <a:r>
              <a:rPr lang="en-US"/>
              <a:t>े</a:t>
            </a:r>
            <a:r>
              <a:rPr lang="en-US"/>
              <a:t>ं</a:t>
            </a:r>
            <a:r>
              <a:rPr lang="en-US"/>
              <a:t> </a:t>
            </a:r>
            <a:r>
              <a:rPr lang="en-US"/>
              <a:t>चरि</a:t>
            </a:r>
            <a:r>
              <a:rPr lang="en-US"/>
              <a:t>त</a:t>
            </a:r>
            <a:r>
              <a:rPr lang="en-US"/>
              <a:t>्र</a:t>
            </a:r>
            <a:r>
              <a:rPr lang="en-US"/>
              <a:t> </a:t>
            </a:r>
            <a:r>
              <a:rPr lang="en-US"/>
              <a:t>वर्ण</a:t>
            </a:r>
            <a:r>
              <a:rPr lang="en-US"/>
              <a:t>न</a:t>
            </a:r>
            <a:r>
              <a:rPr lang="en-US"/>
              <a:t> </a:t>
            </a:r>
            <a:r>
              <a:rPr lang="en-US"/>
              <a:t>क</a:t>
            </a:r>
            <a:r>
              <a:rPr lang="en-US"/>
              <a:t>ा</a:t>
            </a:r>
            <a:r>
              <a:rPr lang="en-US"/>
              <a:t> </a:t>
            </a:r>
            <a:r>
              <a:rPr lang="en-US"/>
              <a:t>क</a:t>
            </a:r>
            <a:r>
              <a:rPr lang="en-US"/>
              <a:t>ा</a:t>
            </a:r>
            <a:r>
              <a:rPr lang="en-US"/>
              <a:t>व्य</a:t>
            </a:r>
            <a:r>
              <a:rPr lang="en-US"/>
              <a:t> </a:t>
            </a:r>
            <a:r>
              <a:rPr lang="en-US"/>
              <a:t>रू</a:t>
            </a:r>
            <a:r>
              <a:rPr lang="en-US"/>
              <a:t>प</a:t>
            </a:r>
            <a:r>
              <a:rPr lang="en-US"/>
              <a:t> </a:t>
            </a:r>
            <a:r>
              <a:rPr lang="en-US"/>
              <a:t>-</a:t>
            </a:r>
            <a:r>
              <a:rPr lang="en-US"/>
              <a:t> </a:t>
            </a:r>
            <a:r>
              <a:rPr lang="en-US"/>
              <a:t>प्रबंध</a:t>
            </a:r>
            <a:r>
              <a:rPr lang="en-US"/>
              <a:t>ा</a:t>
            </a:r>
            <a:r>
              <a:rPr lang="en-US"/>
              <a:t>त</a:t>
            </a:r>
            <a:r>
              <a:rPr lang="en-US"/>
              <a:t>्म</a:t>
            </a:r>
            <a:r>
              <a:rPr lang="en-US"/>
              <a:t>क</a:t>
            </a:r>
            <a:r>
              <a:rPr lang="en-US"/>
              <a:t> </a:t>
            </a:r>
            <a:r>
              <a:rPr lang="en-US"/>
              <a:t>त</a:t>
            </a:r>
            <a:r>
              <a:rPr lang="en-US"/>
              <a:t>थ</a:t>
            </a:r>
            <a:r>
              <a:rPr lang="en-US"/>
              <a:t>ा</a:t>
            </a:r>
            <a:r>
              <a:rPr lang="en-US"/>
              <a:t> </a:t>
            </a:r>
            <a:r>
              <a:rPr lang="en-US"/>
              <a:t>न</a:t>
            </a:r>
            <a:r>
              <a:rPr lang="en-US"/>
              <a:t>ि</a:t>
            </a:r>
            <a:r>
              <a:rPr lang="en-US"/>
              <a:t>व</a:t>
            </a:r>
            <a:r>
              <a:rPr lang="en-US"/>
              <a:t>े</a:t>
            </a:r>
            <a:r>
              <a:rPr lang="en-US"/>
              <a:t>द</a:t>
            </a:r>
            <a:r>
              <a:rPr lang="en-US"/>
              <a:t>न</a:t>
            </a:r>
            <a:r>
              <a:rPr lang="en-US"/>
              <a:t> </a:t>
            </a:r>
            <a:r>
              <a:rPr lang="en-US"/>
              <a:t>म</a:t>
            </a:r>
            <a:r>
              <a:rPr lang="en-US"/>
              <a:t>ुक</a:t>
            </a:r>
            <a:r>
              <a:rPr lang="en-US"/>
              <a:t>्त</a:t>
            </a:r>
            <a:r>
              <a:rPr lang="en-US"/>
              <a:t>क</a:t>
            </a:r>
            <a:r>
              <a:rPr lang="en-US"/>
              <a:t> </a:t>
            </a:r>
            <a:r>
              <a:rPr lang="en-US"/>
              <a:t>रू</a:t>
            </a:r>
            <a:r>
              <a:rPr lang="en-US"/>
              <a:t>प</a:t>
            </a:r>
            <a:r>
              <a:rPr lang="en-US"/>
              <a:t> </a:t>
            </a:r>
            <a:r>
              <a:rPr lang="en-US"/>
              <a:t>म</a:t>
            </a:r>
            <a:r>
              <a:rPr lang="en-US"/>
              <a:t>े</a:t>
            </a:r>
            <a:r>
              <a:rPr lang="en-US"/>
              <a:t> </a:t>
            </a:r>
            <a:r>
              <a:rPr lang="en-US"/>
              <a:t>स्वी</a:t>
            </a:r>
            <a:r>
              <a:rPr lang="en-US"/>
              <a:t>क</a:t>
            </a:r>
            <a:r>
              <a:rPr lang="en-US"/>
              <a:t>ा</a:t>
            </a:r>
            <a:r>
              <a:rPr lang="en-US"/>
              <a:t>र</a:t>
            </a:r>
            <a:r>
              <a:rPr lang="en-US"/>
              <a:t> </a:t>
            </a:r>
            <a:r>
              <a:rPr lang="en-US"/>
              <a:t>क</a:t>
            </a:r>
            <a:r>
              <a:rPr lang="en-US"/>
              <a:t>ि</a:t>
            </a:r>
            <a:r>
              <a:rPr lang="en-US"/>
              <a:t>य</a:t>
            </a:r>
            <a:r>
              <a:rPr lang="en-US"/>
              <a:t>ा</a:t>
            </a:r>
            <a:r>
              <a:rPr lang="en-US"/>
              <a:t> </a:t>
            </a:r>
            <a:r>
              <a:rPr lang="en-US"/>
              <a:t>।</a:t>
            </a:r>
            <a:endParaRPr lang="en-US"/>
          </a:p>
          <a:p>
            <a:pPr algn="l"/>
            <a:endParaRPr lang="en-US"/>
          </a:p>
          <a:p>
            <a:pPr algn="l"/>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6" name=""/>
          <p:cNvSpPr>
            <a:spLocks noGrp="1"/>
          </p:cNvSpPr>
          <p:nvPr>
            <p:ph type="ctrTitle"/>
          </p:nvPr>
        </p:nvSpPr>
        <p:spPr>
          <a:xfrm>
            <a:off x="685799" y="213158"/>
            <a:ext cx="7662947" cy="1686213"/>
          </a:xfrm>
        </p:spPr>
        <p:txBody>
          <a:bodyPr>
            <a:normAutofit/>
          </a:bodyPr>
          <a:p>
            <a:r>
              <a:rPr lang="en-US"/>
              <a:t>भक्तिका</a:t>
            </a:r>
            <a:r>
              <a:rPr lang="en-US"/>
              <a:t>ल</a:t>
            </a:r>
            <a:r>
              <a:rPr lang="en-US"/>
              <a:t> </a:t>
            </a:r>
            <a:r>
              <a:rPr lang="en-US"/>
              <a:t>म</a:t>
            </a:r>
            <a:r>
              <a:rPr lang="en-US"/>
              <a:t>े</a:t>
            </a:r>
            <a:r>
              <a:rPr lang="en-US"/>
              <a:t>ं</a:t>
            </a:r>
            <a:r>
              <a:rPr lang="en-US"/>
              <a:t> </a:t>
            </a:r>
            <a:r>
              <a:rPr lang="en-US"/>
              <a:t> भक्ति</a:t>
            </a:r>
            <a:r>
              <a:rPr lang="en-US"/>
              <a:t> </a:t>
            </a:r>
            <a:r>
              <a:rPr lang="en-US"/>
              <a:t>क</a:t>
            </a:r>
            <a:r>
              <a:rPr lang="en-US"/>
              <a:t>े</a:t>
            </a:r>
            <a:r>
              <a:rPr lang="en-US"/>
              <a:t> </a:t>
            </a:r>
            <a:r>
              <a:rPr lang="en-US"/>
              <a:t>प्रधानत</a:t>
            </a:r>
            <a:r>
              <a:rPr lang="en-US"/>
              <a:t>:</a:t>
            </a:r>
            <a:r>
              <a:rPr lang="en-US"/>
              <a:t> दो </a:t>
            </a:r>
            <a:r>
              <a:rPr lang="en-US"/>
              <a:t>वै</a:t>
            </a:r>
            <a:r>
              <a:rPr lang="en-US"/>
              <a:t>च</a:t>
            </a:r>
            <a:r>
              <a:rPr lang="en-US"/>
              <a:t>ा</a:t>
            </a:r>
            <a:r>
              <a:rPr lang="en-US"/>
              <a:t>र</a:t>
            </a:r>
            <a:r>
              <a:rPr lang="en-US"/>
              <a:t>ि</a:t>
            </a:r>
            <a:r>
              <a:rPr lang="en-US"/>
              <a:t>क</a:t>
            </a:r>
            <a:r>
              <a:rPr lang="en-US"/>
              <a:t> </a:t>
            </a:r>
            <a:r>
              <a:rPr lang="en-US"/>
              <a:t>आ</a:t>
            </a:r>
            <a:r>
              <a:rPr lang="en-US"/>
              <a:t>ध</a:t>
            </a:r>
            <a:r>
              <a:rPr lang="en-US"/>
              <a:t>ा</a:t>
            </a:r>
            <a:r>
              <a:rPr lang="en-US"/>
              <a:t>र</a:t>
            </a:r>
            <a:r>
              <a:rPr lang="en-US"/>
              <a:t> हैं</a:t>
            </a:r>
            <a:endParaRPr lang="en-US"/>
          </a:p>
        </p:txBody>
      </p:sp>
      <p:sp>
        <p:nvSpPr>
          <p:cNvPr id="1048607" name=""/>
          <p:cNvSpPr>
            <a:spLocks noGrp="1"/>
          </p:cNvSpPr>
          <p:nvPr>
            <p:ph type="subTitle" idx="1"/>
          </p:nvPr>
        </p:nvSpPr>
        <p:spPr>
          <a:xfrm>
            <a:off x="1376794" y="2129992"/>
            <a:ext cx="6624205" cy="3127808"/>
          </a:xfrm>
        </p:spPr>
        <p:txBody>
          <a:bodyPr/>
          <a:p>
            <a:r>
              <a:rPr sz="4000" lang="en-US"/>
              <a:t>१</a:t>
            </a:r>
            <a:r>
              <a:rPr sz="4000" lang="en-US"/>
              <a:t>.</a:t>
            </a:r>
            <a:r>
              <a:rPr sz="4000" lang="en-US"/>
              <a:t> निर्गु</a:t>
            </a:r>
            <a:r>
              <a:rPr sz="4000" lang="en-US"/>
              <a:t>ण</a:t>
            </a:r>
            <a:r>
              <a:rPr sz="4000" lang="en-US"/>
              <a:t> </a:t>
            </a:r>
            <a:r>
              <a:rPr sz="4000" lang="en-US"/>
              <a:t>भक्ति</a:t>
            </a:r>
            <a:r>
              <a:rPr sz="4000" lang="en-US"/>
              <a:t> </a:t>
            </a:r>
            <a:r>
              <a:rPr sz="4000" lang="en-US"/>
              <a:t>क</a:t>
            </a:r>
            <a:r>
              <a:rPr sz="4000" lang="en-US"/>
              <a:t>ा</a:t>
            </a:r>
            <a:r>
              <a:rPr sz="4000" lang="en-US"/>
              <a:t>व्य</a:t>
            </a:r>
            <a:endParaRPr sz="4400" lang="en-US"/>
          </a:p>
          <a:p>
            <a:endParaRPr sz="4000" lang="en-US"/>
          </a:p>
          <a:p>
            <a:r>
              <a:rPr sz="4000" lang="en-US"/>
              <a:t>२</a:t>
            </a:r>
            <a:r>
              <a:rPr sz="4000" lang="en-US"/>
              <a:t>.</a:t>
            </a:r>
            <a:r>
              <a:rPr sz="4000" lang="en-US"/>
              <a:t> स</a:t>
            </a:r>
            <a:r>
              <a:rPr sz="4000" lang="en-US"/>
              <a:t>ग</a:t>
            </a:r>
            <a:r>
              <a:rPr sz="4000" lang="en-US"/>
              <a:t>ु</a:t>
            </a:r>
            <a:r>
              <a:rPr sz="4000" lang="en-US"/>
              <a:t>ण</a:t>
            </a:r>
            <a:r>
              <a:rPr sz="4000" lang="en-US"/>
              <a:t> </a:t>
            </a:r>
            <a:r>
              <a:rPr sz="4000" lang="en-US"/>
              <a:t>भक्ति</a:t>
            </a:r>
            <a:r>
              <a:rPr sz="4000" lang="en-US"/>
              <a:t> </a:t>
            </a:r>
            <a:r>
              <a:rPr sz="4000" lang="en-US"/>
              <a:t>क</a:t>
            </a:r>
            <a:r>
              <a:rPr sz="4000" lang="en-US"/>
              <a:t>ा</a:t>
            </a:r>
            <a:r>
              <a:rPr sz="4000" lang="en-US"/>
              <a:t>व्य</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08" name=""/>
          <p:cNvSpPr>
            <a:spLocks noGrp="1"/>
          </p:cNvSpPr>
          <p:nvPr>
            <p:ph type="ctrTitle"/>
          </p:nvPr>
        </p:nvSpPr>
        <p:spPr>
          <a:xfrm>
            <a:off x="685800" y="271102"/>
            <a:ext cx="7707456" cy="2260383"/>
          </a:xfrm>
        </p:spPr>
        <p:txBody>
          <a:bodyPr/>
          <a:p>
            <a:r>
              <a:rPr lang="en-US"/>
              <a:t>निर्गु</a:t>
            </a:r>
            <a:r>
              <a:rPr lang="en-US"/>
              <a:t>ण</a:t>
            </a:r>
            <a:r>
              <a:rPr lang="en-US"/>
              <a:t> </a:t>
            </a:r>
            <a:r>
              <a:rPr lang="en-US"/>
              <a:t>भक्ति</a:t>
            </a:r>
            <a:r>
              <a:rPr lang="en-US"/>
              <a:t> </a:t>
            </a:r>
            <a:r>
              <a:rPr lang="en-US"/>
              <a:t>क</a:t>
            </a:r>
            <a:r>
              <a:rPr lang="en-US"/>
              <a:t>ा</a:t>
            </a:r>
            <a:r>
              <a:rPr lang="en-US"/>
              <a:t>व्य</a:t>
            </a:r>
            <a:r>
              <a:rPr lang="en-US"/>
              <a:t> </a:t>
            </a:r>
            <a:r>
              <a:rPr lang="en-US"/>
              <a:t>ध</a:t>
            </a:r>
            <a:r>
              <a:rPr lang="en-US"/>
              <a:t>ा</a:t>
            </a:r>
            <a:r>
              <a:rPr lang="en-US"/>
              <a:t>र</a:t>
            </a:r>
            <a:r>
              <a:rPr lang="en-US"/>
              <a:t>ा</a:t>
            </a:r>
            <a:r>
              <a:rPr lang="en-US"/>
              <a:t> </a:t>
            </a:r>
            <a:r>
              <a:rPr lang="en-US"/>
              <a:t>प्र</a:t>
            </a:r>
            <a:r>
              <a:rPr lang="en-US"/>
              <a:t>मु</a:t>
            </a:r>
            <a:r>
              <a:rPr lang="en-US"/>
              <a:t>ख</a:t>
            </a:r>
            <a:r>
              <a:rPr lang="en-US"/>
              <a:t> </a:t>
            </a:r>
            <a:r>
              <a:rPr lang="en-US"/>
              <a:t>दो</a:t>
            </a:r>
            <a:r>
              <a:rPr lang="en-US"/>
              <a:t> </a:t>
            </a:r>
            <a:r>
              <a:rPr lang="en-US"/>
              <a:t>शाखाए</a:t>
            </a:r>
            <a:r>
              <a:rPr lang="en-US"/>
              <a:t>ं</a:t>
            </a:r>
            <a:r>
              <a:rPr lang="en-US"/>
              <a:t> </a:t>
            </a:r>
            <a:endParaRPr lang="en-US"/>
          </a:p>
        </p:txBody>
      </p:sp>
      <p:sp>
        <p:nvSpPr>
          <p:cNvPr id="1048609" name=""/>
          <p:cNvSpPr>
            <a:spLocks noGrp="1"/>
          </p:cNvSpPr>
          <p:nvPr>
            <p:ph type="subTitle" idx="1"/>
          </p:nvPr>
        </p:nvSpPr>
        <p:spPr>
          <a:xfrm>
            <a:off x="1056409" y="2718810"/>
            <a:ext cx="6944591" cy="2538990"/>
          </a:xfrm>
        </p:spPr>
        <p:txBody>
          <a:bodyPr/>
          <a:p>
            <a:r>
              <a:rPr sz="3600" lang="en-US"/>
              <a:t>१</a:t>
            </a:r>
            <a:r>
              <a:rPr sz="3600" lang="en-US"/>
              <a:t>.</a:t>
            </a:r>
            <a:r>
              <a:rPr sz="3600" lang="en-US"/>
              <a:t> स</a:t>
            </a:r>
            <a:r>
              <a:rPr sz="3600" lang="en-US"/>
              <a:t>ं</a:t>
            </a:r>
            <a:r>
              <a:rPr sz="3600" lang="en-US"/>
              <a:t>त</a:t>
            </a:r>
            <a:r>
              <a:rPr sz="3600" lang="en-US"/>
              <a:t> </a:t>
            </a:r>
            <a:r>
              <a:rPr sz="3600" lang="en-US"/>
              <a:t>क</a:t>
            </a:r>
            <a:r>
              <a:rPr sz="3600" lang="en-US"/>
              <a:t>ा</a:t>
            </a:r>
            <a:r>
              <a:rPr sz="3600" lang="en-US"/>
              <a:t>व्य</a:t>
            </a:r>
            <a:r>
              <a:rPr sz="3600" lang="en-US"/>
              <a:t> </a:t>
            </a:r>
            <a:r>
              <a:rPr sz="3600" lang="en-US"/>
              <a:t>श</a:t>
            </a:r>
            <a:r>
              <a:rPr sz="3600" lang="en-US"/>
              <a:t>ा</a:t>
            </a:r>
            <a:r>
              <a:rPr sz="3600" lang="en-US"/>
              <a:t>ख</a:t>
            </a:r>
            <a:r>
              <a:rPr sz="3600" lang="en-US"/>
              <a:t>ा</a:t>
            </a:r>
            <a:r>
              <a:rPr sz="3600" lang="en-US"/>
              <a:t> (</a:t>
            </a:r>
            <a:r>
              <a:rPr sz="3600" lang="en-US"/>
              <a:t>ज्ञानमार्गी</a:t>
            </a:r>
            <a:r>
              <a:rPr sz="3600" lang="en-US"/>
              <a:t>)</a:t>
            </a:r>
            <a:endParaRPr sz="4000" lang="en-US"/>
          </a:p>
          <a:p>
            <a:endParaRPr sz="3600" lang="en-US"/>
          </a:p>
          <a:p>
            <a:r>
              <a:rPr sz="3600" lang="en-US"/>
              <a:t>२</a:t>
            </a:r>
            <a:r>
              <a:rPr sz="3600" lang="en-US"/>
              <a:t>.</a:t>
            </a:r>
            <a:r>
              <a:rPr sz="3600" lang="en-US"/>
              <a:t> सू</a:t>
            </a:r>
            <a:r>
              <a:rPr sz="3600" lang="en-US"/>
              <a:t>फी</a:t>
            </a:r>
            <a:r>
              <a:rPr sz="3600" lang="en-US"/>
              <a:t> </a:t>
            </a:r>
            <a:r>
              <a:rPr sz="3600" lang="en-US"/>
              <a:t>क</a:t>
            </a:r>
            <a:r>
              <a:rPr sz="3600" lang="en-US"/>
              <a:t>ा</a:t>
            </a:r>
            <a:r>
              <a:rPr sz="3600" lang="en-US"/>
              <a:t>व्य</a:t>
            </a:r>
            <a:r>
              <a:rPr sz="3600" lang="en-US"/>
              <a:t> </a:t>
            </a:r>
            <a:r>
              <a:rPr sz="3600" lang="en-US"/>
              <a:t>श</a:t>
            </a:r>
            <a:r>
              <a:rPr sz="3600" lang="en-US"/>
              <a:t>ा</a:t>
            </a:r>
            <a:r>
              <a:rPr sz="3600" lang="en-US"/>
              <a:t>ख</a:t>
            </a:r>
            <a:r>
              <a:rPr sz="3600" lang="en-US"/>
              <a:t>ा</a:t>
            </a:r>
            <a:r>
              <a:rPr sz="3600" lang="en-US"/>
              <a:t> (</a:t>
            </a:r>
            <a:r>
              <a:rPr sz="3600" lang="en-US"/>
              <a:t>प्रेममार्गी</a:t>
            </a:r>
            <a:r>
              <a:rPr sz="3600" lang="en-US"/>
              <a: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0" name=""/>
          <p:cNvSpPr>
            <a:spLocks noGrp="1"/>
          </p:cNvSpPr>
          <p:nvPr>
            <p:ph type="ctrTitle"/>
          </p:nvPr>
        </p:nvSpPr>
        <p:spPr>
          <a:xfrm>
            <a:off x="685800" y="204499"/>
            <a:ext cx="7893627" cy="1041111"/>
          </a:xfrm>
        </p:spPr>
        <p:txBody>
          <a:bodyPr>
            <a:normAutofit/>
          </a:bodyPr>
          <a:p>
            <a:r>
              <a:rPr lang="en-US"/>
              <a:t>निर्गुण भक्ति का वैचारिक आधार</a:t>
            </a:r>
            <a:endParaRPr lang="en-US"/>
          </a:p>
        </p:txBody>
      </p:sp>
      <p:sp>
        <p:nvSpPr>
          <p:cNvPr id="1048611" name=""/>
          <p:cNvSpPr>
            <a:spLocks noGrp="1"/>
          </p:cNvSpPr>
          <p:nvPr>
            <p:ph type="subTitle" idx="1"/>
          </p:nvPr>
        </p:nvSpPr>
        <p:spPr>
          <a:xfrm>
            <a:off x="1168976" y="1288308"/>
            <a:ext cx="6832023" cy="3969492"/>
          </a:xfrm>
        </p:spPr>
        <p:txBody>
          <a:bodyPr/>
          <a:p>
            <a:r>
              <a:rPr sz="2800" lang="en-US"/>
              <a:t>निर्गुण भक्ति का</a:t>
            </a:r>
            <a:r>
              <a:rPr sz="2800" lang="en-US"/>
              <a:t> प्र</a:t>
            </a:r>
            <a:r>
              <a:rPr sz="2800" lang="en-US"/>
              <a:t>थ</a:t>
            </a:r>
            <a:r>
              <a:rPr sz="2800" lang="en-US"/>
              <a:t>म</a:t>
            </a:r>
            <a:r>
              <a:rPr sz="2800" lang="en-US"/>
              <a:t> मूल तत्व है</a:t>
            </a:r>
            <a:r>
              <a:rPr sz="2800" lang="en-US"/>
              <a:t> -</a:t>
            </a:r>
            <a:r>
              <a:rPr sz="2800" lang="en-US"/>
              <a:t> </a:t>
            </a:r>
            <a:r>
              <a:rPr sz="2800" lang="en-US"/>
              <a:t>अना</a:t>
            </a:r>
            <a:r>
              <a:rPr sz="2800" lang="en-US"/>
              <a:t>दी</a:t>
            </a:r>
            <a:r>
              <a:rPr sz="2800" lang="en-US"/>
              <a:t>,</a:t>
            </a:r>
            <a:r>
              <a:rPr sz="2800" lang="en-US"/>
              <a:t> </a:t>
            </a:r>
            <a:r>
              <a:rPr sz="2800" lang="en-US"/>
              <a:t>अनंत</a:t>
            </a:r>
            <a:r>
              <a:rPr sz="2800" lang="en-US"/>
              <a:t>,</a:t>
            </a:r>
            <a:r>
              <a:rPr sz="2800" lang="en-US"/>
              <a:t> </a:t>
            </a:r>
            <a:r>
              <a:rPr sz="2800" lang="en-US"/>
              <a:t>अ</a:t>
            </a:r>
            <a:r>
              <a:rPr sz="2800" lang="en-US"/>
              <a:t>न</a:t>
            </a:r>
            <a:r>
              <a:rPr sz="2800" lang="en-US"/>
              <a:t>ा</a:t>
            </a:r>
            <a:r>
              <a:rPr sz="2800" lang="en-US"/>
              <a:t>म का नाम</a:t>
            </a:r>
            <a:r>
              <a:rPr sz="2800" lang="en-US"/>
              <a:t> </a:t>
            </a:r>
            <a:r>
              <a:rPr sz="2800" lang="en-US"/>
              <a:t>ज</a:t>
            </a:r>
            <a:r>
              <a:rPr sz="2800" lang="en-US"/>
              <a:t>प</a:t>
            </a:r>
            <a:r>
              <a:rPr sz="2800" lang="en-US"/>
              <a:t> </a:t>
            </a:r>
            <a:r>
              <a:rPr sz="2800" lang="en-US"/>
              <a:t>।</a:t>
            </a:r>
            <a:r>
              <a:rPr sz="2800" lang="en-US"/>
              <a:t> </a:t>
            </a:r>
            <a:r>
              <a:rPr sz="2800" lang="en-US"/>
              <a:t>संतों ने नाम जप</a:t>
            </a:r>
            <a:r>
              <a:rPr sz="2800" lang="en-US"/>
              <a:t> </a:t>
            </a:r>
            <a:r>
              <a:rPr sz="2800" lang="en-US"/>
              <a:t>को</a:t>
            </a:r>
            <a:r>
              <a:rPr sz="2800" lang="en-US"/>
              <a:t> </a:t>
            </a:r>
            <a:r>
              <a:rPr sz="2800" lang="en-US"/>
              <a:t>साधना का आधार माना है</a:t>
            </a:r>
            <a:r>
              <a:rPr sz="2800" lang="en-US"/>
              <a:t>।</a:t>
            </a:r>
            <a:r>
              <a:rPr sz="2800" lang="en-US"/>
              <a:t> </a:t>
            </a:r>
            <a:r>
              <a:rPr sz="2800" lang="en-US"/>
              <a:t>नाम ही भक्ति और मुक्ति का </a:t>
            </a:r>
            <a:r>
              <a:rPr sz="2800" lang="en-US"/>
              <a:t>द</a:t>
            </a:r>
            <a:r>
              <a:rPr sz="2800" lang="en-US"/>
              <a:t>ा</a:t>
            </a:r>
            <a:r>
              <a:rPr sz="2800" lang="en-US"/>
              <a:t>त</a:t>
            </a:r>
            <a:r>
              <a:rPr sz="2800" lang="en-US"/>
              <a:t>ा</a:t>
            </a:r>
            <a:r>
              <a:rPr sz="2800" lang="en-US"/>
              <a:t> </a:t>
            </a:r>
            <a:r>
              <a:rPr sz="2800" lang="en-US"/>
              <a:t>है</a:t>
            </a:r>
            <a:r>
              <a:rPr sz="2800" lang="en-US"/>
              <a:t> </a:t>
            </a:r>
            <a:r>
              <a:rPr sz="2800" lang="en-US"/>
              <a:t>।</a:t>
            </a:r>
            <a:r>
              <a:rPr sz="2800" lang="en-US"/>
              <a:t> </a:t>
            </a:r>
            <a:r>
              <a:rPr sz="2800" lang="en-US"/>
              <a:t>निर्गुण भक्ति का</a:t>
            </a:r>
            <a:r>
              <a:rPr sz="2800" lang="en-US"/>
              <a:t> </a:t>
            </a:r>
            <a:r>
              <a:rPr sz="2800" lang="en-US"/>
              <a:t>दूसरा मूल तत्व है</a:t>
            </a:r>
            <a:r>
              <a:rPr sz="2800" lang="en-US"/>
              <a:t> </a:t>
            </a:r>
            <a:r>
              <a:rPr sz="2800" lang="en-US"/>
              <a:t>-</a:t>
            </a:r>
            <a:r>
              <a:rPr sz="2800" lang="en-US"/>
              <a:t> </a:t>
            </a:r>
            <a:r>
              <a:rPr sz="2800" lang="en-US"/>
              <a:t>मानसिक भक्ति</a:t>
            </a:r>
            <a:r>
              <a:rPr sz="2800" lang="en-US"/>
              <a:t>।</a:t>
            </a:r>
            <a:r>
              <a:rPr sz="2800" lang="en-US"/>
              <a:t> </a:t>
            </a:r>
            <a:r>
              <a:rPr sz="2800" lang="en-US"/>
              <a:t>तीसरा मूल तत्व है </a:t>
            </a:r>
            <a:r>
              <a:rPr sz="2800" lang="en-US"/>
              <a:t>-</a:t>
            </a:r>
            <a:r>
              <a:rPr sz="2800" lang="en-US"/>
              <a:t> </a:t>
            </a:r>
            <a:r>
              <a:rPr sz="2800" lang="en-US"/>
              <a:t>प्रेम म</a:t>
            </a:r>
            <a:r>
              <a:rPr sz="2800" lang="en-US"/>
              <a:t>यी</a:t>
            </a:r>
            <a:r>
              <a:rPr sz="2800" lang="en-US"/>
              <a:t> </a:t>
            </a:r>
            <a:r>
              <a:rPr sz="2800" lang="en-US"/>
              <a:t>भक्ति</a:t>
            </a:r>
            <a:r>
              <a:rPr sz="2800" lang="en-US"/>
              <a:t>।</a:t>
            </a:r>
            <a:r>
              <a:rPr sz="2800" lang="en-US"/>
              <a:t> </a:t>
            </a:r>
            <a:r>
              <a:rPr sz="2800" lang="en-US"/>
              <a:t>चौथा महत्वपूर्ण तत्व है</a:t>
            </a:r>
            <a:r>
              <a:rPr sz="2800" lang="en-US"/>
              <a:t> </a:t>
            </a:r>
            <a:r>
              <a:rPr sz="2800" lang="en-US"/>
              <a:t>-</a:t>
            </a:r>
            <a:r>
              <a:rPr sz="2800" lang="en-US"/>
              <a:t> </a:t>
            </a:r>
            <a:r>
              <a:rPr sz="2800" lang="en-US"/>
              <a:t>मानव को विश्व व्यापी धर्म के सूत्र में बांधना</a:t>
            </a:r>
            <a:r>
              <a:rPr sz="2800" lang="en-US"/>
              <a:t> </a:t>
            </a:r>
            <a:r>
              <a:rPr sz="2800" lang="en-US"/>
              <a:t>।</a:t>
            </a:r>
            <a:r>
              <a:rPr sz="2800" lang="en-US"/>
              <a:t> </a:t>
            </a:r>
            <a:r>
              <a:rPr sz="2800" lang="en-US"/>
              <a:t>जहां जाति</a:t>
            </a:r>
            <a:r>
              <a:rPr sz="2800" lang="en-US"/>
              <a:t> </a:t>
            </a:r>
            <a:r>
              <a:rPr sz="2800" lang="en-US"/>
              <a:t>,</a:t>
            </a:r>
            <a:r>
              <a:rPr sz="2800" lang="en-US"/>
              <a:t> वर्ग और वर्ण का भेद न</a:t>
            </a:r>
            <a:r>
              <a:rPr sz="2800" lang="en-US"/>
              <a:t> </a:t>
            </a:r>
            <a:r>
              <a:rPr sz="2800" lang="en-US"/>
              <a:t>हो</a:t>
            </a:r>
            <a:r>
              <a:rPr sz="2800" lang="en-US"/>
              <a:t> </a:t>
            </a:r>
            <a:r>
              <a:rPr sz="2800" lang="en-US"/>
              <a:t>।</a:t>
            </a:r>
            <a:r>
              <a:rPr sz="2800" lang="en-US"/>
              <a:t> </a:t>
            </a:r>
            <a:r>
              <a:rPr sz="2800" lang="en-US"/>
              <a:t>इस क्षेत्र में</a:t>
            </a:r>
            <a:r>
              <a:rPr sz="2800" lang="en-US"/>
              <a:t> </a:t>
            </a:r>
            <a:r>
              <a:rPr sz="2800" lang="en-US"/>
              <a:t>हिंदू</a:t>
            </a:r>
            <a:r>
              <a:rPr sz="2800" lang="en-US"/>
              <a:t>-</a:t>
            </a:r>
            <a:r>
              <a:rPr sz="2800" lang="en-US"/>
              <a:t>मुसलमान </a:t>
            </a:r>
            <a:r>
              <a:rPr sz="2800" lang="en-US"/>
              <a:t>क</a:t>
            </a:r>
            <a:r>
              <a:rPr sz="2800" lang="en-US"/>
              <a:t>ा</a:t>
            </a:r>
            <a:r>
              <a:rPr sz="2800" lang="en-US"/>
              <a:t> </a:t>
            </a:r>
            <a:r>
              <a:rPr sz="2800" lang="en-US"/>
              <a:t>भेद भी विलुप्त हो गया</a:t>
            </a:r>
            <a:r>
              <a:rPr sz="2800" lang="en-US"/>
              <a:t> </a:t>
            </a:r>
            <a:r>
              <a:rPr sz="2800" lang="en-US"/>
              <a:t>।</a:t>
            </a:r>
            <a:r>
              <a:rPr sz="2800" lang="en-US"/>
              <a:t> </a:t>
            </a:r>
            <a:r>
              <a:rPr sz="2800" lang="en-US"/>
              <a:t>समानता का भाव निर्माण हुआ</a:t>
            </a:r>
            <a:r>
              <a:rPr sz="2800" lang="en-US"/>
              <a:t> </a:t>
            </a:r>
            <a:r>
              <a:rPr sz="2800" lang="en-US"/>
              <a:t>।</a:t>
            </a:r>
            <a:r>
              <a:rPr sz="2800" lang="en-US"/>
              <a:t> </a:t>
            </a:r>
            <a:r>
              <a:rPr sz="2800" lang="en-US"/>
              <a:t>पांचवा तत्व है</a:t>
            </a:r>
            <a:r>
              <a:rPr sz="2800" lang="en-US"/>
              <a:t> </a:t>
            </a:r>
            <a:r>
              <a:rPr sz="2800" lang="en-US"/>
              <a:t>-</a:t>
            </a:r>
            <a:r>
              <a:rPr sz="2800" lang="en-US"/>
              <a:t> </a:t>
            </a:r>
            <a:r>
              <a:rPr sz="2800" lang="en-US"/>
              <a:t>सहज साधना</a:t>
            </a:r>
            <a:r>
              <a:rPr sz="2800" lang="en-US"/>
              <a:t> </a:t>
            </a:r>
            <a:r>
              <a:rPr sz="2800" lang="en-US"/>
              <a:t>।</a:t>
            </a:r>
            <a:r>
              <a:rPr sz="2800" lang="en-US"/>
              <a:t> </a:t>
            </a:r>
            <a:r>
              <a:rPr sz="2800" lang="en-US"/>
              <a:t>यह मार्ग</a:t>
            </a:r>
            <a:r>
              <a:rPr sz="2800" lang="en-US"/>
              <a:t>अभिनव और क्रांतिकारी था</a:t>
            </a:r>
            <a:r>
              <a:rPr sz="2800" lang="en-US"/>
              <a:t> </a:t>
            </a:r>
            <a:r>
              <a:rPr sz="2800" lang="en-US"/>
              <a:t>।</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2" name=""/>
          <p:cNvSpPr>
            <a:spLocks noGrp="1"/>
          </p:cNvSpPr>
          <p:nvPr>
            <p:ph type="ctrTitle"/>
          </p:nvPr>
        </p:nvSpPr>
        <p:spPr>
          <a:xfrm>
            <a:off x="685800" y="446953"/>
            <a:ext cx="7304809" cy="625552"/>
          </a:xfrm>
        </p:spPr>
        <p:txBody>
          <a:bodyPr/>
          <a:p>
            <a:r>
              <a:rPr sz="3600" lang="en-US"/>
              <a:t>स</a:t>
            </a:r>
            <a:r>
              <a:rPr sz="3600" lang="en-US"/>
              <a:t>ं</a:t>
            </a:r>
            <a:r>
              <a:rPr sz="3600" lang="en-US"/>
              <a:t>त</a:t>
            </a:r>
            <a:r>
              <a:rPr sz="3600" lang="en-US"/>
              <a:t>क</a:t>
            </a:r>
            <a:r>
              <a:rPr sz="3600" lang="en-US"/>
              <a:t>ा</a:t>
            </a:r>
            <a:r>
              <a:rPr sz="3600" lang="en-US"/>
              <a:t>व्य</a:t>
            </a:r>
            <a:r>
              <a:rPr sz="3600" lang="en-US"/>
              <a:t> </a:t>
            </a:r>
            <a:r>
              <a:rPr sz="3600" lang="en-US"/>
              <a:t>प</a:t>
            </a:r>
            <a:r>
              <a:rPr sz="3600" lang="en-US"/>
              <a:t>र</a:t>
            </a:r>
            <a:r>
              <a:rPr sz="3600" lang="en-US"/>
              <a:t>ं</a:t>
            </a:r>
            <a:r>
              <a:rPr sz="3600" lang="en-US"/>
              <a:t>प</a:t>
            </a:r>
            <a:r>
              <a:rPr sz="3600" lang="en-US"/>
              <a:t>र</a:t>
            </a:r>
            <a:r>
              <a:rPr sz="3600" lang="en-US"/>
              <a:t>ा</a:t>
            </a:r>
            <a:r>
              <a:rPr sz="3600" lang="en-US"/>
              <a:t> </a:t>
            </a:r>
            <a:r>
              <a:rPr sz="3600" lang="en-US"/>
              <a:t>(</a:t>
            </a:r>
            <a:r>
              <a:rPr sz="3600" lang="en-US"/>
              <a:t> </a:t>
            </a:r>
            <a:r>
              <a:rPr sz="3600" lang="en-US"/>
              <a:t>ज्ञ</a:t>
            </a:r>
            <a:r>
              <a:rPr sz="3600" lang="en-US"/>
              <a:t>ा</a:t>
            </a:r>
            <a:r>
              <a:rPr sz="3600" lang="en-US"/>
              <a:t>नाश्रयी</a:t>
            </a:r>
            <a:r>
              <a:rPr sz="3600" lang="en-US"/>
              <a:t> </a:t>
            </a:r>
            <a:r>
              <a:rPr sz="3600" lang="en-US"/>
              <a:t>श</a:t>
            </a:r>
            <a:r>
              <a:rPr sz="3600" lang="en-US"/>
              <a:t>ा</a:t>
            </a:r>
            <a:r>
              <a:rPr sz="3600" lang="en-US"/>
              <a:t>ख</a:t>
            </a:r>
            <a:r>
              <a:rPr sz="3600" lang="en-US"/>
              <a:t>ा</a:t>
            </a:r>
            <a:r>
              <a:rPr sz="3600" lang="en-US"/>
              <a:t> </a:t>
            </a:r>
            <a:r>
              <a:rPr sz="3600" lang="en-US"/>
              <a:t>)</a:t>
            </a:r>
            <a:endParaRPr lang="en-US"/>
          </a:p>
        </p:txBody>
      </p:sp>
      <p:sp>
        <p:nvSpPr>
          <p:cNvPr id="1048613" name=""/>
          <p:cNvSpPr>
            <a:spLocks noGrp="1"/>
          </p:cNvSpPr>
          <p:nvPr>
            <p:ph type="subTitle" idx="1"/>
          </p:nvPr>
        </p:nvSpPr>
        <p:spPr>
          <a:xfrm>
            <a:off x="692726" y="1489219"/>
            <a:ext cx="7425757" cy="4279467"/>
          </a:xfrm>
        </p:spPr>
        <p:txBody>
          <a:bodyPr>
            <a:normAutofit/>
          </a:bodyPr>
          <a:p>
            <a:r>
              <a:rPr sz="2800" lang="en-US"/>
              <a:t>इस शाखा</a:t>
            </a:r>
            <a:r>
              <a:rPr sz="2800" lang="en-US"/>
              <a:t> </a:t>
            </a:r>
            <a:r>
              <a:rPr sz="2800" lang="en-US"/>
              <a:t>के कवि संत</a:t>
            </a:r>
            <a:r>
              <a:rPr sz="2800" lang="en-US"/>
              <a:t> </a:t>
            </a:r>
            <a:r>
              <a:rPr sz="2800" lang="en-US"/>
              <a:t>प्रवृत्ति के थे</a:t>
            </a:r>
            <a:r>
              <a:rPr sz="2800" lang="en-US"/>
              <a:t> ।</a:t>
            </a:r>
            <a:r>
              <a:rPr sz="2800" lang="en-US"/>
              <a:t> </a:t>
            </a:r>
            <a:r>
              <a:rPr sz="2800" lang="en-US"/>
              <a:t> </a:t>
            </a:r>
            <a:r>
              <a:rPr sz="2800" lang="en-US"/>
              <a:t>इन्होंने</a:t>
            </a:r>
            <a:r>
              <a:rPr sz="2800" lang="en-US"/>
              <a:t> </a:t>
            </a:r>
            <a:r>
              <a:rPr sz="2800" lang="en-US"/>
              <a:t>निर्गुण ईश्वर की आराधना की</a:t>
            </a:r>
            <a:r>
              <a:rPr sz="2800" lang="en-US"/>
              <a:t> </a:t>
            </a:r>
            <a:r>
              <a:rPr sz="2800" lang="en-US"/>
              <a:t>इसलिए उन्हें निर्गुणवादी कहा जाता है</a:t>
            </a:r>
            <a:r>
              <a:rPr sz="2800" lang="en-US"/>
              <a:t> </a:t>
            </a:r>
            <a:r>
              <a:rPr sz="2800" lang="en-US"/>
              <a:t>।</a:t>
            </a:r>
            <a:r>
              <a:rPr sz="2800" lang="en-US"/>
              <a:t> </a:t>
            </a:r>
            <a:r>
              <a:rPr sz="2800" lang="en-US"/>
              <a:t>इन्होंने नाम की उपासना को महत्व दिया</a:t>
            </a:r>
            <a:r>
              <a:rPr sz="2800" lang="en-US"/>
              <a:t>।</a:t>
            </a:r>
            <a:r>
              <a:rPr sz="2800" lang="en-US"/>
              <a:t> </a:t>
            </a:r>
            <a:r>
              <a:rPr sz="2800" lang="en-US"/>
              <a:t>यह </a:t>
            </a:r>
            <a:r>
              <a:rPr sz="2800" lang="en-US"/>
              <a:t>कवि</a:t>
            </a:r>
            <a:r>
              <a:rPr sz="2800" lang="en-US"/>
              <a:t> रूढ़िवाद </a:t>
            </a:r>
            <a:r>
              <a:rPr sz="2800" lang="en-US"/>
              <a:t>,</a:t>
            </a:r>
            <a:r>
              <a:rPr sz="2800" lang="en-US"/>
              <a:t> </a:t>
            </a:r>
            <a:r>
              <a:rPr sz="2800" lang="en-US"/>
              <a:t>बाह्यांड</a:t>
            </a:r>
            <a:r>
              <a:rPr sz="2800" lang="en-US"/>
              <a:t>बर और धर्म के दिखावे के विरोधी थे</a:t>
            </a:r>
            <a:r>
              <a:rPr sz="2800" lang="en-US"/>
              <a:t> </a:t>
            </a:r>
            <a:r>
              <a:rPr sz="2800" lang="en-US"/>
              <a:t>l</a:t>
            </a:r>
            <a:r>
              <a:rPr sz="2800" lang="en-US"/>
              <a:t> </a:t>
            </a:r>
            <a:r>
              <a:rPr sz="2800" lang="en-US"/>
              <a:t>इन्हो</a:t>
            </a:r>
            <a:r>
              <a:rPr sz="2800" lang="en-US"/>
              <a:t>ं</a:t>
            </a:r>
            <a:r>
              <a:rPr sz="2800" lang="en-US"/>
              <a:t>न</a:t>
            </a:r>
            <a:r>
              <a:rPr sz="2800" lang="en-US"/>
              <a:t>े</a:t>
            </a:r>
            <a:r>
              <a:rPr sz="2800" lang="en-US"/>
              <a:t> </a:t>
            </a:r>
            <a:r>
              <a:rPr sz="2800" lang="en-US"/>
              <a:t>गुरु के महत्व को प्रतिपादित किया तथा</a:t>
            </a:r>
            <a:r>
              <a:rPr sz="2800" lang="en-US"/>
              <a:t> </a:t>
            </a:r>
            <a:r>
              <a:rPr sz="2800" lang="en-US"/>
              <a:t>गुरु को ईश्वर के बराब</a:t>
            </a:r>
            <a:r>
              <a:rPr sz="2800" lang="en-US"/>
              <a:t>र का महत्व दिया</a:t>
            </a:r>
            <a:r>
              <a:rPr sz="2800" lang="en-US"/>
              <a:t> </a:t>
            </a:r>
            <a:r>
              <a:rPr sz="2800" lang="en-US"/>
              <a:t>।</a:t>
            </a:r>
            <a:r>
              <a:rPr sz="2800" lang="en-US"/>
              <a:t> </a:t>
            </a:r>
            <a:r>
              <a:rPr sz="2800" lang="en-US"/>
              <a:t>इन्होंने जात</a:t>
            </a:r>
            <a:r>
              <a:rPr sz="2800" lang="en-US"/>
              <a:t>-</a:t>
            </a:r>
            <a:r>
              <a:rPr sz="2800" lang="en-US"/>
              <a:t>पा</a:t>
            </a:r>
            <a:r>
              <a:rPr sz="2800" lang="en-US"/>
              <a:t>त</a:t>
            </a:r>
            <a:r>
              <a:rPr sz="2800" lang="en-US"/>
              <a:t> </a:t>
            </a:r>
            <a:r>
              <a:rPr sz="2800" lang="en-US"/>
              <a:t>के बंधनों से</a:t>
            </a:r>
            <a:r>
              <a:rPr sz="2800" lang="en-US"/>
              <a:t> </a:t>
            </a:r>
            <a:r>
              <a:rPr sz="2800" lang="en-US"/>
              <a:t>मुक्ति दिलानी चा</a:t>
            </a:r>
            <a:r>
              <a:rPr sz="2800" lang="en-US"/>
              <a:t>ह</a:t>
            </a:r>
            <a:r>
              <a:rPr sz="2800" lang="en-US"/>
              <a:t>ी</a:t>
            </a:r>
            <a:r>
              <a:rPr sz="2800" lang="en-US"/>
              <a:t> ।</a:t>
            </a:r>
            <a:r>
              <a:rPr sz="2800" lang="en-US"/>
              <a:t> </a:t>
            </a:r>
            <a:r>
              <a:rPr sz="2800" lang="en-US"/>
              <a:t>इन्हो</a:t>
            </a:r>
            <a:r>
              <a:rPr sz="2800" lang="en-US"/>
              <a:t>ं</a:t>
            </a:r>
            <a:r>
              <a:rPr sz="2800" lang="en-US"/>
              <a:t>न</a:t>
            </a:r>
            <a:r>
              <a:rPr sz="2800" lang="en-US"/>
              <a:t>े</a:t>
            </a:r>
            <a:r>
              <a:rPr sz="2800" lang="en-US"/>
              <a:t> </a:t>
            </a:r>
            <a:r>
              <a:rPr sz="2800" lang="en-US"/>
              <a:t>व</a:t>
            </a:r>
            <a:r>
              <a:rPr sz="2800" lang="en-US"/>
              <a:t>र्णा</a:t>
            </a:r>
            <a:r>
              <a:rPr sz="2800" lang="en-US"/>
              <a:t>श्रम धर्म का विरोध किया और सदाचरण को ही धर्म माना</a:t>
            </a:r>
            <a:r>
              <a:rPr sz="2800" lang="en-US"/>
              <a:t>।</a:t>
            </a:r>
            <a:r>
              <a:rPr sz="2800" lang="en-US"/>
              <a:t> </a:t>
            </a:r>
            <a:r>
              <a:rPr sz="2800" lang="en-US"/>
              <a:t>इ</a:t>
            </a:r>
            <a:r>
              <a:rPr sz="2800" lang="en-US"/>
              <a:t>न</a:t>
            </a:r>
            <a:r>
              <a:rPr sz="2800" lang="en-US"/>
              <a:t>क</a:t>
            </a:r>
            <a:r>
              <a:rPr sz="2800" lang="en-US"/>
              <a:t>ी</a:t>
            </a:r>
            <a:r>
              <a:rPr sz="2800" lang="en-US"/>
              <a:t> </a:t>
            </a:r>
            <a:r>
              <a:rPr sz="2800" lang="en-US"/>
              <a:t>भाष</a:t>
            </a:r>
            <a:r>
              <a:rPr sz="2800" lang="en-US"/>
              <a:t>ा</a:t>
            </a:r>
            <a:r>
              <a:rPr sz="2800" lang="en-US"/>
              <a:t> </a:t>
            </a:r>
            <a:r>
              <a:rPr sz="2800" lang="en-US"/>
              <a:t>म</a:t>
            </a:r>
            <a:r>
              <a:rPr sz="2800" lang="en-US"/>
              <a:t>े</a:t>
            </a:r>
            <a:r>
              <a:rPr sz="2800" lang="en-US"/>
              <a:t>ं</a:t>
            </a:r>
            <a:r>
              <a:rPr sz="2800" lang="en-US"/>
              <a:t> </a:t>
            </a:r>
            <a:r>
              <a:rPr sz="2800" lang="en-US"/>
              <a:t>ह</a:t>
            </a:r>
            <a:r>
              <a:rPr sz="2800" lang="en-US"/>
              <a:t>ृद</a:t>
            </a:r>
            <a:r>
              <a:rPr sz="2800" lang="en-US"/>
              <a:t>य</a:t>
            </a:r>
            <a:r>
              <a:rPr sz="2800" lang="en-US"/>
              <a:t> </a:t>
            </a:r>
            <a:r>
              <a:rPr sz="2800" lang="en-US"/>
              <a:t>क</a:t>
            </a:r>
            <a:r>
              <a:rPr sz="2800" lang="en-US"/>
              <a:t>ी</a:t>
            </a:r>
            <a:r>
              <a:rPr sz="2800" lang="en-US"/>
              <a:t> </a:t>
            </a:r>
            <a:r>
              <a:rPr sz="2800" lang="en-US"/>
              <a:t>स</a:t>
            </a:r>
            <a:r>
              <a:rPr sz="2800" lang="en-US"/>
              <a:t>र</a:t>
            </a:r>
            <a:r>
              <a:rPr sz="2800" lang="en-US"/>
              <a:t>ल</a:t>
            </a:r>
            <a:r>
              <a:rPr sz="2800" lang="en-US"/>
              <a:t>त</a:t>
            </a:r>
            <a:r>
              <a:rPr sz="2800" lang="en-US"/>
              <a:t>ा</a:t>
            </a:r>
            <a:r>
              <a:rPr sz="2800" lang="en-US"/>
              <a:t> </a:t>
            </a:r>
            <a:r>
              <a:rPr sz="2800" lang="en-US"/>
              <a:t>थी</a:t>
            </a:r>
            <a:r>
              <a:rPr sz="2800" lang="en-US"/>
              <a:t> </a:t>
            </a:r>
            <a:r>
              <a:rPr sz="2800" lang="en-US"/>
              <a:t>।</a:t>
            </a:r>
            <a:r>
              <a:rPr sz="2800" lang="en-US"/>
              <a:t> </a:t>
            </a:r>
            <a:r>
              <a:rPr sz="2800" lang="en-US"/>
              <a:t>य</a:t>
            </a:r>
            <a:r>
              <a:rPr sz="2800" lang="en-US"/>
              <a:t>े</a:t>
            </a:r>
            <a:r>
              <a:rPr sz="2800" lang="en-US"/>
              <a:t> </a:t>
            </a:r>
            <a:r>
              <a:rPr sz="2800" lang="en-US"/>
              <a:t>लो</a:t>
            </a:r>
            <a:r>
              <a:rPr sz="2800" lang="en-US"/>
              <a:t>ग</a:t>
            </a:r>
            <a:r>
              <a:rPr sz="2800" lang="en-US"/>
              <a:t> </a:t>
            </a:r>
            <a:r>
              <a:rPr sz="2800" lang="en-US"/>
              <a:t>कवि</a:t>
            </a:r>
            <a:r>
              <a:rPr sz="2800" lang="en-US"/>
              <a:t>त</a:t>
            </a:r>
            <a:r>
              <a:rPr sz="2800" lang="en-US"/>
              <a:t>्व</a:t>
            </a:r>
            <a:r>
              <a:rPr sz="2800" lang="en-US"/>
              <a:t> </a:t>
            </a:r>
            <a:r>
              <a:rPr sz="2800" lang="en-US"/>
              <a:t>क</a:t>
            </a:r>
            <a:r>
              <a:rPr sz="2800" lang="en-US"/>
              <a:t>ी</a:t>
            </a:r>
            <a:r>
              <a:rPr sz="2800" lang="en-US"/>
              <a:t> </a:t>
            </a:r>
            <a:r>
              <a:rPr sz="2800" lang="en-US"/>
              <a:t>अ</a:t>
            </a:r>
            <a:r>
              <a:rPr sz="2800" lang="en-US"/>
              <a:t>प</a:t>
            </a:r>
            <a:r>
              <a:rPr sz="2800" lang="en-US"/>
              <a:t>े</a:t>
            </a:r>
            <a:r>
              <a:rPr sz="2800" lang="en-US"/>
              <a:t>क्ष</a:t>
            </a:r>
            <a:r>
              <a:rPr sz="2800" lang="en-US"/>
              <a:t>ा</a:t>
            </a:r>
            <a:r>
              <a:rPr sz="2800" lang="en-US"/>
              <a:t> </a:t>
            </a:r>
            <a:r>
              <a:rPr sz="2800" lang="en-US"/>
              <a:t>सत्य</a:t>
            </a:r>
            <a:r>
              <a:rPr sz="2800" lang="en-US"/>
              <a:t> </a:t>
            </a:r>
            <a:r>
              <a:rPr sz="2800" lang="en-US"/>
              <a:t>क</a:t>
            </a:r>
            <a:r>
              <a:rPr sz="2800" lang="en-US"/>
              <a:t>े</a:t>
            </a:r>
            <a:r>
              <a:rPr sz="2800" lang="en-US"/>
              <a:t> </a:t>
            </a:r>
            <a:r>
              <a:rPr sz="2800" lang="en-US"/>
              <a:t>प</a:t>
            </a:r>
            <a:r>
              <a:rPr sz="2800" lang="en-US"/>
              <a:t>्र</a:t>
            </a:r>
            <a:r>
              <a:rPr sz="2800" lang="en-US"/>
              <a:t>त</a:t>
            </a:r>
            <a:r>
              <a:rPr sz="2800" lang="en-US"/>
              <a:t>ि</a:t>
            </a:r>
            <a:r>
              <a:rPr sz="2800" lang="en-US"/>
              <a:t>प</a:t>
            </a:r>
            <a:r>
              <a:rPr sz="2800" lang="en-US"/>
              <a:t>ा</a:t>
            </a:r>
            <a:r>
              <a:rPr sz="2800" lang="en-US"/>
              <a:t>द</a:t>
            </a:r>
            <a:r>
              <a:rPr sz="2800" lang="en-US"/>
              <a:t>न</a:t>
            </a:r>
            <a:r>
              <a:rPr sz="2800" lang="en-US"/>
              <a:t> </a:t>
            </a:r>
            <a:r>
              <a:rPr sz="2800" lang="en-US"/>
              <a:t>क</a:t>
            </a:r>
            <a:r>
              <a:rPr sz="2800" lang="en-US"/>
              <a:t>ी</a:t>
            </a:r>
            <a:r>
              <a:rPr sz="2800" lang="en-US"/>
              <a:t> </a:t>
            </a:r>
            <a:r>
              <a:rPr sz="2800" lang="en-US"/>
              <a:t>ओ</a:t>
            </a:r>
            <a:r>
              <a:rPr sz="2800" lang="en-US"/>
              <a:t>र</a:t>
            </a:r>
            <a:r>
              <a:rPr sz="2800" lang="en-US"/>
              <a:t> </a:t>
            </a:r>
            <a:r>
              <a:rPr sz="2800" lang="en-US"/>
              <a:t>अधि</a:t>
            </a:r>
            <a:r>
              <a:rPr sz="2800" lang="en-US"/>
              <a:t>क</a:t>
            </a:r>
            <a:r>
              <a:rPr sz="2800" lang="en-US"/>
              <a:t> </a:t>
            </a:r>
            <a:r>
              <a:rPr sz="2800" lang="en-US"/>
              <a:t>ध्य</a:t>
            </a:r>
            <a:r>
              <a:rPr sz="2800" lang="en-US"/>
              <a:t>ा</a:t>
            </a:r>
            <a:r>
              <a:rPr sz="2800" lang="en-US"/>
              <a:t>न</a:t>
            </a:r>
            <a:r>
              <a:rPr sz="2800" lang="en-US"/>
              <a:t> </a:t>
            </a:r>
            <a:r>
              <a:rPr sz="2800" lang="en-US"/>
              <a:t>द</a:t>
            </a:r>
            <a:r>
              <a:rPr sz="2800" lang="en-US"/>
              <a:t>े</a:t>
            </a:r>
            <a:r>
              <a:rPr sz="2800" lang="en-US"/>
              <a:t>त</a:t>
            </a:r>
            <a:r>
              <a:rPr sz="2800" lang="en-US"/>
              <a:t>े</a:t>
            </a:r>
            <a:r>
              <a:rPr sz="2800" lang="en-US"/>
              <a:t> </a:t>
            </a:r>
            <a:r>
              <a:rPr sz="2800" lang="en-US"/>
              <a:t>थ</a:t>
            </a:r>
            <a:r>
              <a:rPr sz="2800" lang="en-US"/>
              <a:t>े</a:t>
            </a:r>
            <a:r>
              <a:rPr sz="2800" lang="en-US"/>
              <a:t> ।</a:t>
            </a:r>
            <a:endParaRPr lang="en-US"/>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4" name=""/>
          <p:cNvSpPr>
            <a:spLocks noGrp="1"/>
          </p:cNvSpPr>
          <p:nvPr>
            <p:ph type="ctrTitle"/>
          </p:nvPr>
        </p:nvSpPr>
        <p:spPr>
          <a:xfrm>
            <a:off x="685800" y="212311"/>
            <a:ext cx="7478576" cy="691850"/>
          </a:xfrm>
        </p:spPr>
        <p:txBody>
          <a:bodyPr/>
          <a:p>
            <a:r>
              <a:rPr sz="4400" lang="en-US"/>
              <a:t>स</a:t>
            </a:r>
            <a:r>
              <a:rPr sz="4400" lang="en-US"/>
              <a:t>ं</a:t>
            </a:r>
            <a:r>
              <a:rPr sz="4400" lang="en-US"/>
              <a:t>त</a:t>
            </a:r>
            <a:r>
              <a:rPr sz="4400" lang="en-US"/>
              <a:t>क</a:t>
            </a:r>
            <a:r>
              <a:rPr sz="4400" lang="en-US"/>
              <a:t>ा</a:t>
            </a:r>
            <a:r>
              <a:rPr sz="4400" lang="en-US"/>
              <a:t>व्य</a:t>
            </a:r>
            <a:r>
              <a:rPr sz="4400" lang="en-US"/>
              <a:t> </a:t>
            </a:r>
            <a:r>
              <a:rPr sz="4400" lang="en-US"/>
              <a:t>प</a:t>
            </a:r>
            <a:r>
              <a:rPr sz="4400" lang="en-US"/>
              <a:t>र</a:t>
            </a:r>
            <a:r>
              <a:rPr sz="4400" lang="en-US"/>
              <a:t>ं</a:t>
            </a:r>
            <a:r>
              <a:rPr sz="4400" lang="en-US"/>
              <a:t>प</a:t>
            </a:r>
            <a:r>
              <a:rPr sz="4400" lang="en-US"/>
              <a:t>र</a:t>
            </a:r>
            <a:r>
              <a:rPr sz="4400" lang="en-US"/>
              <a:t>ा</a:t>
            </a:r>
            <a:r>
              <a:rPr sz="4400" lang="en-US"/>
              <a:t> </a:t>
            </a:r>
            <a:r>
              <a:rPr sz="4400" lang="en-US"/>
              <a:t>क</a:t>
            </a:r>
            <a:r>
              <a:rPr sz="4400" lang="en-US"/>
              <a:t>े</a:t>
            </a:r>
            <a:r>
              <a:rPr sz="4400" lang="en-US"/>
              <a:t> </a:t>
            </a:r>
            <a:r>
              <a:rPr sz="4400" lang="en-US"/>
              <a:t>प्रमु</a:t>
            </a:r>
            <a:r>
              <a:rPr sz="4400" lang="en-US"/>
              <a:t>ख</a:t>
            </a:r>
            <a:r>
              <a:rPr sz="4400" lang="en-US"/>
              <a:t> </a:t>
            </a:r>
            <a:r>
              <a:rPr sz="4400" lang="en-US"/>
              <a:t>स</a:t>
            </a:r>
            <a:r>
              <a:rPr sz="4400" lang="en-US"/>
              <a:t>ं</a:t>
            </a:r>
            <a:r>
              <a:rPr sz="4400" lang="en-US"/>
              <a:t>त</a:t>
            </a:r>
            <a:r>
              <a:rPr sz="4400" lang="en-US"/>
              <a:t> </a:t>
            </a:r>
            <a:r>
              <a:rPr sz="4400" lang="en-US"/>
              <a:t>कवि</a:t>
            </a:r>
            <a:endParaRPr lang="en-US"/>
          </a:p>
        </p:txBody>
      </p:sp>
      <p:sp>
        <p:nvSpPr>
          <p:cNvPr id="1048615" name=""/>
          <p:cNvSpPr>
            <a:spLocks noGrp="1"/>
          </p:cNvSpPr>
          <p:nvPr>
            <p:ph type="subTitle" idx="1"/>
          </p:nvPr>
        </p:nvSpPr>
        <p:spPr>
          <a:xfrm>
            <a:off x="675409" y="952356"/>
            <a:ext cx="7325591" cy="4305444"/>
          </a:xfrm>
        </p:spPr>
        <p:txBody>
          <a:bodyPr/>
          <a:p>
            <a:r>
              <a:rPr sz="3200" lang="en-US"/>
              <a:t>क</a:t>
            </a:r>
            <a:r>
              <a:rPr sz="3200" lang="en-US"/>
              <a:t>बीर</a:t>
            </a:r>
            <a:r>
              <a:rPr sz="3200" lang="en-US"/>
              <a:t> </a:t>
            </a:r>
            <a:r>
              <a:rPr sz="3200" lang="en-US"/>
              <a:t>-</a:t>
            </a:r>
            <a:r>
              <a:rPr sz="3200" lang="en-US"/>
              <a:t> </a:t>
            </a:r>
            <a:r>
              <a:rPr sz="3200" lang="en-US"/>
              <a:t>बी</a:t>
            </a:r>
            <a:r>
              <a:rPr sz="3200" lang="en-US"/>
              <a:t>ज</a:t>
            </a:r>
            <a:r>
              <a:rPr sz="3200" lang="en-US"/>
              <a:t>क</a:t>
            </a:r>
            <a:r>
              <a:rPr sz="3200" lang="en-US"/>
              <a:t> (दोहे</a:t>
            </a:r>
            <a:r>
              <a:rPr sz="3200" lang="en-US"/>
              <a:t> -</a:t>
            </a:r>
            <a:r>
              <a:rPr sz="3200" lang="en-US"/>
              <a:t> </a:t>
            </a:r>
            <a:r>
              <a:rPr sz="3200" lang="en-US"/>
              <a:t>क</a:t>
            </a:r>
            <a:r>
              <a:rPr sz="3200" lang="en-US"/>
              <a:t>बी</a:t>
            </a:r>
            <a:r>
              <a:rPr sz="3200" lang="en-US"/>
              <a:t>र</a:t>
            </a:r>
            <a:r>
              <a:rPr sz="3200" lang="en-US"/>
              <a:t> </a:t>
            </a:r>
            <a:r>
              <a:rPr sz="3200" lang="en-US"/>
              <a:t>ग्र</a:t>
            </a:r>
            <a:r>
              <a:rPr sz="3200" lang="en-US"/>
              <a:t>ं</a:t>
            </a:r>
            <a:r>
              <a:rPr sz="3200" lang="en-US"/>
              <a:t>थ</a:t>
            </a:r>
            <a:r>
              <a:rPr sz="3200" lang="en-US"/>
              <a:t>ा</a:t>
            </a:r>
            <a:r>
              <a:rPr sz="3200" lang="en-US"/>
              <a:t>व</a:t>
            </a:r>
            <a:r>
              <a:rPr sz="3200" lang="en-US"/>
              <a:t>ल</a:t>
            </a:r>
            <a:r>
              <a:rPr sz="3200" lang="en-US"/>
              <a:t>ी</a:t>
            </a:r>
            <a:r>
              <a:rPr sz="3200" lang="en-US"/>
              <a:t> )</a:t>
            </a:r>
            <a:endParaRPr sz="3600" lang="en-US"/>
          </a:p>
          <a:p>
            <a:r>
              <a:rPr sz="3200" lang="en-US"/>
              <a:t>रैदास</a:t>
            </a:r>
            <a:r>
              <a:rPr sz="3200" lang="en-US"/>
              <a:t> </a:t>
            </a:r>
            <a:r>
              <a:rPr sz="3200" lang="en-US"/>
              <a:t>रविदास</a:t>
            </a:r>
            <a:r>
              <a:rPr sz="3200" lang="en-US"/>
              <a:t> </a:t>
            </a:r>
            <a:r>
              <a:rPr sz="3200" lang="en-US"/>
              <a:t>(रोहीदास</a:t>
            </a:r>
            <a:r>
              <a:rPr sz="3200" lang="en-US"/>
              <a:t>)</a:t>
            </a:r>
            <a:r>
              <a:rPr sz="3200" lang="en-US"/>
              <a:t> </a:t>
            </a:r>
            <a:r>
              <a:rPr sz="3200" lang="en-US"/>
              <a:t>-</a:t>
            </a:r>
            <a:r>
              <a:rPr sz="3200" lang="en-US"/>
              <a:t> </a:t>
            </a:r>
            <a:r>
              <a:rPr sz="3200" lang="en-US"/>
              <a:t>प</a:t>
            </a:r>
            <a:r>
              <a:rPr sz="3200" lang="en-US"/>
              <a:t>द</a:t>
            </a:r>
            <a:endParaRPr sz="3600" lang="en-US"/>
          </a:p>
          <a:p>
            <a:r>
              <a:rPr sz="3200" lang="en-US"/>
              <a:t>न</a:t>
            </a:r>
            <a:r>
              <a:rPr sz="3200" lang="en-US"/>
              <a:t>ा</a:t>
            </a:r>
            <a:r>
              <a:rPr sz="3200" lang="en-US"/>
              <a:t>न</a:t>
            </a:r>
            <a:r>
              <a:rPr sz="3200" lang="en-US"/>
              <a:t>क</a:t>
            </a:r>
            <a:r>
              <a:rPr sz="3200" lang="en-US"/>
              <a:t>द</a:t>
            </a:r>
            <a:r>
              <a:rPr sz="3200" lang="en-US"/>
              <a:t>े</a:t>
            </a:r>
            <a:r>
              <a:rPr sz="3200" lang="en-US"/>
              <a:t>व</a:t>
            </a:r>
            <a:r>
              <a:rPr sz="3200" lang="en-US"/>
              <a:t> </a:t>
            </a:r>
            <a:r>
              <a:rPr sz="3200" lang="en-US"/>
              <a:t>-</a:t>
            </a:r>
            <a:r>
              <a:rPr sz="3200" lang="en-US"/>
              <a:t> </a:t>
            </a:r>
            <a:r>
              <a:rPr sz="3200" lang="en-US"/>
              <a:t>प</a:t>
            </a:r>
            <a:r>
              <a:rPr sz="3200" lang="en-US"/>
              <a:t>द</a:t>
            </a:r>
            <a:endParaRPr sz="3600" lang="en-US"/>
          </a:p>
          <a:p>
            <a:r>
              <a:rPr sz="3200" lang="en-US"/>
              <a:t>द</a:t>
            </a:r>
            <a:r>
              <a:rPr sz="3200" lang="en-US"/>
              <a:t>ा</a:t>
            </a:r>
            <a:r>
              <a:rPr sz="3200" lang="en-US"/>
              <a:t>द</a:t>
            </a:r>
            <a:r>
              <a:rPr sz="3200" lang="en-US"/>
              <a:t>ू</a:t>
            </a:r>
            <a:r>
              <a:rPr sz="3200" lang="en-US"/>
              <a:t> </a:t>
            </a:r>
            <a:r>
              <a:rPr sz="3200" lang="en-US"/>
              <a:t>द</a:t>
            </a:r>
            <a:r>
              <a:rPr sz="3200" lang="en-US"/>
              <a:t>य</a:t>
            </a:r>
            <a:r>
              <a:rPr sz="3200" lang="en-US"/>
              <a:t>ा</a:t>
            </a:r>
            <a:r>
              <a:rPr sz="3200" lang="en-US"/>
              <a:t>ल</a:t>
            </a:r>
            <a:r>
              <a:rPr sz="3200" lang="en-US"/>
              <a:t> </a:t>
            </a:r>
            <a:r>
              <a:rPr sz="3200" lang="en-US"/>
              <a:t>-</a:t>
            </a:r>
            <a:r>
              <a:rPr sz="3200" lang="en-US"/>
              <a:t> </a:t>
            </a:r>
            <a:r>
              <a:rPr sz="3200" lang="en-US"/>
              <a:t>प</a:t>
            </a:r>
            <a:r>
              <a:rPr sz="3200" lang="en-US"/>
              <a:t>द</a:t>
            </a:r>
            <a:endParaRPr sz="3600" lang="en-US"/>
          </a:p>
          <a:p>
            <a:r>
              <a:rPr sz="3200" lang="en-US"/>
              <a:t>रज्जबदास</a:t>
            </a:r>
            <a:r>
              <a:rPr sz="3200" lang="en-US"/>
              <a:t> </a:t>
            </a:r>
            <a:r>
              <a:rPr sz="3200" lang="en-US"/>
              <a:t>-</a:t>
            </a:r>
            <a:r>
              <a:rPr sz="3200" lang="en-US"/>
              <a:t> </a:t>
            </a:r>
            <a:r>
              <a:rPr sz="3200" lang="en-US"/>
              <a:t>प</a:t>
            </a:r>
            <a:r>
              <a:rPr sz="3200" lang="en-US"/>
              <a:t>द</a:t>
            </a:r>
            <a:endParaRPr sz="3600" lang="en-US"/>
          </a:p>
          <a:p>
            <a:r>
              <a:rPr sz="3200" lang="en-US"/>
              <a:t>म</a:t>
            </a:r>
            <a:r>
              <a:rPr sz="3200" lang="en-US"/>
              <a:t>लू</a:t>
            </a:r>
            <a:r>
              <a:rPr sz="3200" lang="en-US"/>
              <a:t>क</a:t>
            </a:r>
            <a:r>
              <a:rPr sz="3200" lang="en-US"/>
              <a:t>दास</a:t>
            </a:r>
            <a:r>
              <a:rPr sz="3200" lang="en-US"/>
              <a:t> </a:t>
            </a:r>
            <a:r>
              <a:rPr sz="3200" lang="en-US"/>
              <a:t>-</a:t>
            </a:r>
            <a:r>
              <a:rPr sz="3200" lang="en-US"/>
              <a:t> </a:t>
            </a:r>
            <a:r>
              <a:rPr sz="3200" lang="en-US"/>
              <a:t>प</a:t>
            </a:r>
            <a:r>
              <a:rPr sz="3200" lang="en-US"/>
              <a:t>द</a:t>
            </a:r>
            <a:endParaRPr sz="3600" lang="en-US"/>
          </a:p>
          <a:p>
            <a:r>
              <a:rPr sz="3200" lang="en-US"/>
              <a:t>सुंदरदास</a:t>
            </a:r>
            <a:r>
              <a:rPr sz="3200" lang="en-US"/>
              <a:t> </a:t>
            </a:r>
            <a:r>
              <a:rPr sz="3200" lang="en-US"/>
              <a:t>-</a:t>
            </a:r>
            <a:r>
              <a:rPr sz="3200" lang="en-US"/>
              <a:t> </a:t>
            </a:r>
            <a:r>
              <a:rPr sz="3200" lang="en-US"/>
              <a:t>प</a:t>
            </a:r>
            <a:r>
              <a:rPr sz="3200" lang="en-US"/>
              <a:t>द</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6" name=""/>
          <p:cNvSpPr>
            <a:spLocks noGrp="1"/>
          </p:cNvSpPr>
          <p:nvPr>
            <p:ph type="ctrTitle"/>
          </p:nvPr>
        </p:nvSpPr>
        <p:spPr>
          <a:xfrm>
            <a:off x="685800" y="403658"/>
            <a:ext cx="7192240" cy="738042"/>
          </a:xfrm>
        </p:spPr>
        <p:txBody>
          <a:bodyPr>
            <a:normAutofit/>
          </a:bodyPr>
          <a:p>
            <a:r>
              <a:rPr sz="4000" lang="en-US"/>
              <a:t>सू</a:t>
            </a:r>
            <a:r>
              <a:rPr sz="4000" lang="en-US"/>
              <a:t>फ</a:t>
            </a:r>
            <a:r>
              <a:rPr sz="4000" lang="en-US"/>
              <a:t>ी</a:t>
            </a:r>
            <a:r>
              <a:rPr sz="4000" lang="en-US"/>
              <a:t> </a:t>
            </a:r>
            <a:r>
              <a:rPr sz="4000" lang="en-US"/>
              <a:t>क</a:t>
            </a:r>
            <a:r>
              <a:rPr sz="4000" lang="en-US"/>
              <a:t>ा</a:t>
            </a:r>
            <a:r>
              <a:rPr sz="4000" lang="en-US"/>
              <a:t>व्य</a:t>
            </a:r>
            <a:r>
              <a:rPr sz="4000" lang="en-US"/>
              <a:t> </a:t>
            </a:r>
            <a:r>
              <a:rPr sz="4000" lang="en-US"/>
              <a:t>प</a:t>
            </a:r>
            <a:r>
              <a:rPr sz="4000" lang="en-US"/>
              <a:t>र</a:t>
            </a:r>
            <a:r>
              <a:rPr sz="4000" lang="en-US"/>
              <a:t>ं</a:t>
            </a:r>
            <a:r>
              <a:rPr sz="4000" lang="en-US"/>
              <a:t>प</a:t>
            </a:r>
            <a:r>
              <a:rPr sz="4000" lang="en-US"/>
              <a:t>र</a:t>
            </a:r>
            <a:r>
              <a:rPr sz="4000" lang="en-US"/>
              <a:t>ा</a:t>
            </a:r>
            <a:r>
              <a:rPr sz="4000" lang="en-US"/>
              <a:t> (</a:t>
            </a:r>
            <a:r>
              <a:rPr sz="4000" lang="en-US"/>
              <a:t> प्रे</a:t>
            </a:r>
            <a:r>
              <a:rPr sz="4000" lang="en-US"/>
              <a:t>म</a:t>
            </a:r>
            <a:r>
              <a:rPr sz="4000" lang="en-US"/>
              <a:t>ा</a:t>
            </a:r>
            <a:r>
              <a:rPr sz="4000" lang="en-US"/>
              <a:t>श</a:t>
            </a:r>
            <a:r>
              <a:rPr sz="4000" lang="en-US"/>
              <a:t>्रय</a:t>
            </a:r>
            <a:r>
              <a:rPr sz="4000" lang="en-US"/>
              <a:t>ी</a:t>
            </a:r>
            <a:r>
              <a:rPr sz="4000" lang="en-US"/>
              <a:t> </a:t>
            </a:r>
            <a:r>
              <a:rPr sz="4000" lang="en-US"/>
              <a:t>श</a:t>
            </a:r>
            <a:r>
              <a:rPr sz="4000" lang="en-US"/>
              <a:t>ा</a:t>
            </a:r>
            <a:r>
              <a:rPr sz="4000" lang="en-US"/>
              <a:t>ख</a:t>
            </a:r>
            <a:r>
              <a:rPr sz="4000" lang="en-US"/>
              <a:t>ा</a:t>
            </a:r>
            <a:r>
              <a:rPr sz="4000" lang="en-US"/>
              <a:t> )</a:t>
            </a:r>
            <a:endParaRPr lang="en-US"/>
          </a:p>
        </p:txBody>
      </p:sp>
      <p:sp>
        <p:nvSpPr>
          <p:cNvPr id="1048617" name=""/>
          <p:cNvSpPr>
            <a:spLocks noGrp="1"/>
          </p:cNvSpPr>
          <p:nvPr>
            <p:ph type="subTitle" idx="1"/>
          </p:nvPr>
        </p:nvSpPr>
        <p:spPr>
          <a:xfrm>
            <a:off x="796636" y="1376650"/>
            <a:ext cx="7204364" cy="3881149"/>
          </a:xfrm>
        </p:spPr>
        <p:txBody>
          <a:bodyPr/>
          <a:p>
            <a:r>
              <a:rPr sz="2800" lang="en-US"/>
              <a:t>प्रे</a:t>
            </a:r>
            <a:r>
              <a:rPr sz="2800" lang="en-US"/>
              <a:t>म</a:t>
            </a:r>
            <a:r>
              <a:rPr sz="2800" lang="en-US"/>
              <a:t>ा</a:t>
            </a:r>
            <a:r>
              <a:rPr sz="2800" lang="en-US"/>
              <a:t>श्र</a:t>
            </a:r>
            <a:r>
              <a:rPr sz="2800" lang="en-US"/>
              <a:t>य</a:t>
            </a:r>
            <a:r>
              <a:rPr sz="2800" lang="en-US"/>
              <a:t>ी</a:t>
            </a:r>
            <a:r>
              <a:rPr sz="2800" lang="en-US"/>
              <a:t> </a:t>
            </a:r>
            <a:r>
              <a:rPr sz="2800" lang="en-US"/>
              <a:t>श</a:t>
            </a:r>
            <a:r>
              <a:rPr sz="2800" lang="en-US"/>
              <a:t>ा</a:t>
            </a:r>
            <a:r>
              <a:rPr sz="2800" lang="en-US"/>
              <a:t>ख</a:t>
            </a:r>
            <a:r>
              <a:rPr sz="2800" lang="en-US"/>
              <a:t>ा</a:t>
            </a:r>
            <a:r>
              <a:rPr sz="2800" lang="en-US"/>
              <a:t> </a:t>
            </a:r>
            <a:r>
              <a:rPr sz="2800" lang="en-US"/>
              <a:t>क</a:t>
            </a:r>
            <a:r>
              <a:rPr sz="2800" lang="en-US"/>
              <a:t>े</a:t>
            </a:r>
            <a:r>
              <a:rPr sz="2800" lang="en-US"/>
              <a:t> </a:t>
            </a:r>
            <a:r>
              <a:rPr sz="2800" lang="en-US"/>
              <a:t>अंतर्ग</a:t>
            </a:r>
            <a:r>
              <a:rPr sz="2800" lang="en-US"/>
              <a:t>त</a:t>
            </a:r>
            <a:r>
              <a:rPr sz="2800" lang="en-US"/>
              <a:t> </a:t>
            </a:r>
            <a:r>
              <a:rPr sz="2800" lang="en-US"/>
              <a:t>प्रे</a:t>
            </a:r>
            <a:r>
              <a:rPr sz="2800" lang="en-US"/>
              <a:t>म</a:t>
            </a:r>
            <a:r>
              <a:rPr sz="2800" lang="en-US"/>
              <a:t>ा</a:t>
            </a:r>
            <a:r>
              <a:rPr sz="2800" lang="en-US"/>
              <a:t>ख्य</a:t>
            </a:r>
            <a:r>
              <a:rPr sz="2800" lang="en-US"/>
              <a:t>ा</a:t>
            </a:r>
            <a:r>
              <a:rPr sz="2800" lang="en-US"/>
              <a:t>न</a:t>
            </a:r>
            <a:r>
              <a:rPr sz="2800" lang="en-US"/>
              <a:t>क</a:t>
            </a:r>
            <a:r>
              <a:rPr sz="2800" lang="en-US"/>
              <a:t> </a:t>
            </a:r>
            <a:r>
              <a:rPr sz="2800" lang="en-US"/>
              <a:t>काव्यो</a:t>
            </a:r>
            <a:r>
              <a:rPr sz="2800" lang="en-US"/>
              <a:t>ं</a:t>
            </a:r>
            <a:r>
              <a:rPr sz="2800" lang="en-US"/>
              <a:t> </a:t>
            </a:r>
            <a:r>
              <a:rPr sz="2800" lang="en-US"/>
              <a:t>क</a:t>
            </a:r>
            <a:r>
              <a:rPr sz="2800" lang="en-US"/>
              <a:t>ा</a:t>
            </a:r>
            <a:r>
              <a:rPr sz="2800" lang="en-US"/>
              <a:t> </a:t>
            </a:r>
            <a:r>
              <a:rPr sz="2800" lang="en-US"/>
              <a:t>सृ</a:t>
            </a:r>
            <a:r>
              <a:rPr sz="2800" lang="en-US"/>
              <a:t>ज</a:t>
            </a:r>
            <a:r>
              <a:rPr sz="2800" lang="en-US"/>
              <a:t>न</a:t>
            </a:r>
            <a:r>
              <a:rPr sz="2800" lang="en-US"/>
              <a:t> </a:t>
            </a:r>
            <a:r>
              <a:rPr sz="2800" lang="en-US"/>
              <a:t>हु</a:t>
            </a:r>
            <a:r>
              <a:rPr sz="2800" lang="en-US"/>
              <a:t>आ</a:t>
            </a:r>
            <a:r>
              <a:rPr sz="2800" lang="en-US"/>
              <a:t> </a:t>
            </a:r>
            <a:r>
              <a:rPr sz="2800" lang="en-US"/>
              <a:t>इ</a:t>
            </a:r>
            <a:r>
              <a:rPr sz="2800" lang="en-US"/>
              <a:t>न</a:t>
            </a:r>
            <a:r>
              <a:rPr sz="2800" lang="en-US"/>
              <a:t> </a:t>
            </a:r>
            <a:r>
              <a:rPr sz="2800" lang="en-US"/>
              <a:t>आख्यानो</a:t>
            </a:r>
            <a:r>
              <a:rPr sz="2800" lang="en-US"/>
              <a:t>ं</a:t>
            </a:r>
            <a:r>
              <a:rPr sz="2800" lang="en-US"/>
              <a:t> </a:t>
            </a:r>
            <a:r>
              <a:rPr sz="2800" lang="en-US"/>
              <a:t>को</a:t>
            </a:r>
            <a:r>
              <a:rPr sz="2800" lang="en-US"/>
              <a:t> </a:t>
            </a:r>
            <a:r>
              <a:rPr sz="2800" lang="en-US"/>
              <a:t>लिखने वाले</a:t>
            </a:r>
            <a:r>
              <a:rPr sz="2800" lang="en-US"/>
              <a:t> </a:t>
            </a:r>
            <a:r>
              <a:rPr sz="2800" lang="en-US"/>
              <a:t>प्राय</a:t>
            </a:r>
            <a:r>
              <a:rPr sz="2800" lang="en-US"/>
              <a:t>:</a:t>
            </a:r>
            <a:r>
              <a:rPr sz="2800" lang="en-US"/>
              <a:t> </a:t>
            </a:r>
            <a:r>
              <a:rPr sz="2800" lang="en-US"/>
              <a:t>मुसलमान कवि थे</a:t>
            </a:r>
            <a:r>
              <a:rPr sz="2800" lang="en-US"/>
              <a:t> </a:t>
            </a:r>
            <a:r>
              <a:rPr sz="2800" lang="en-US"/>
              <a:t>।</a:t>
            </a:r>
            <a:r>
              <a:rPr sz="2800" lang="en-US"/>
              <a:t> </a:t>
            </a:r>
            <a:r>
              <a:rPr sz="2800" lang="en-US"/>
              <a:t>इन लोगों ने हिंदुओं की प्रेम कथाएं लिखी</a:t>
            </a:r>
            <a:r>
              <a:rPr sz="2800" lang="en-US"/>
              <a:t>।</a:t>
            </a:r>
            <a:r>
              <a:rPr sz="2800" lang="en-US"/>
              <a:t> </a:t>
            </a:r>
            <a:r>
              <a:rPr sz="2800" lang="en-US"/>
              <a:t>इन कथाओं में लौकिक प्रेम के साथ</a:t>
            </a:r>
            <a:r>
              <a:rPr sz="2800" lang="en-US"/>
              <a:t> </a:t>
            </a:r>
            <a:r>
              <a:rPr sz="2800" lang="en-US"/>
              <a:t>अलौकिक प्रेम की व्यंजना मिलती है</a:t>
            </a:r>
            <a:r>
              <a:rPr sz="2800" lang="en-US"/>
              <a:t>।</a:t>
            </a:r>
            <a:r>
              <a:rPr sz="2800" lang="en-US"/>
              <a:t> </a:t>
            </a:r>
            <a:r>
              <a:rPr sz="2800" lang="en-US"/>
              <a:t>यह रचनाएं</a:t>
            </a:r>
            <a:r>
              <a:rPr sz="2800" lang="en-US"/>
              <a:t> </a:t>
            </a:r>
            <a:r>
              <a:rPr sz="2800" lang="en-US"/>
              <a:t>अवधी भाषा में</a:t>
            </a:r>
            <a:r>
              <a:rPr sz="2800" lang="en-US"/>
              <a:t> </a:t>
            </a:r>
            <a:r>
              <a:rPr sz="2800" lang="en-US"/>
              <a:t>दोहा चौपाई छंद में लिखी गई है</a:t>
            </a:r>
            <a:r>
              <a:rPr sz="2800" lang="en-US"/>
              <a:t>।</a:t>
            </a:r>
            <a:r>
              <a:rPr sz="2800" lang="en-US"/>
              <a:t> </a:t>
            </a:r>
            <a:r>
              <a:rPr sz="2800" lang="en-US"/>
              <a:t>यह रचनाए</a:t>
            </a:r>
            <a:r>
              <a:rPr sz="2800" lang="en-US"/>
              <a:t>।</a:t>
            </a:r>
            <a:r>
              <a:rPr sz="2800" lang="en-US"/>
              <a:t> </a:t>
            </a:r>
            <a:r>
              <a:rPr sz="2800" lang="en-US"/>
              <a:t>मसनवी पद्धति पर लिखी गई है</a:t>
            </a:r>
            <a:r>
              <a:rPr sz="2800" lang="en-US"/>
              <a:t>।</a:t>
            </a:r>
            <a:r>
              <a:rPr sz="2800" lang="en-US"/>
              <a:t> </a:t>
            </a:r>
            <a:r>
              <a:rPr sz="2800" lang="en-US"/>
              <a:t>जिसमें</a:t>
            </a:r>
            <a:r>
              <a:rPr sz="2800" lang="en-US"/>
              <a:t> </a:t>
            </a:r>
            <a:r>
              <a:rPr sz="2800" lang="en-US"/>
              <a:t>खु</a:t>
            </a:r>
            <a:r>
              <a:rPr sz="2800" lang="en-US"/>
              <a:t>दा</a:t>
            </a:r>
            <a:r>
              <a:rPr sz="2800" lang="en-US"/>
              <a:t> </a:t>
            </a:r>
            <a:r>
              <a:rPr sz="2800" lang="en-US"/>
              <a:t>रसूल गुरु बादशाह</a:t>
            </a:r>
            <a:r>
              <a:rPr sz="2800" lang="en-US"/>
              <a:t> </a:t>
            </a:r>
            <a:r>
              <a:rPr sz="2800" lang="en-US"/>
              <a:t>क</a:t>
            </a:r>
            <a:r>
              <a:rPr sz="2800" lang="en-US"/>
              <a:t>े</a:t>
            </a:r>
            <a:r>
              <a:rPr sz="2800" lang="en-US"/>
              <a:t> </a:t>
            </a:r>
            <a:r>
              <a:rPr sz="2800" lang="en-US"/>
              <a:t>स</a:t>
            </a:r>
            <a:r>
              <a:rPr sz="2800" lang="en-US"/>
              <a:t>्त</a:t>
            </a:r>
            <a:r>
              <a:rPr sz="2800" lang="en-US"/>
              <a:t>वन के साथ कथा का प्रारंभ होता है</a:t>
            </a:r>
            <a:r>
              <a:rPr sz="2800" lang="en-US"/>
              <a:t>।</a:t>
            </a:r>
            <a:r>
              <a:rPr sz="2800" lang="en-US"/>
              <a:t> </a:t>
            </a:r>
            <a:r>
              <a:rPr sz="2800" lang="en-US"/>
              <a:t>यह कथाएं स</a:t>
            </a:r>
            <a:r>
              <a:rPr sz="2800" lang="en-US"/>
              <a:t>र्गो</a:t>
            </a:r>
            <a:r>
              <a:rPr sz="2800" lang="en-US"/>
              <a:t>ं</a:t>
            </a:r>
            <a:r>
              <a:rPr sz="2800" lang="en-US"/>
              <a:t> </a:t>
            </a:r>
            <a:r>
              <a:rPr sz="2800" lang="en-US"/>
              <a:t>तथा </a:t>
            </a:r>
            <a:r>
              <a:rPr sz="2800" lang="en-US"/>
              <a:t>खंडो</a:t>
            </a:r>
            <a:r>
              <a:rPr sz="2800" lang="en-US"/>
              <a:t>ं</a:t>
            </a:r>
            <a:r>
              <a:rPr sz="2800" lang="en-US"/>
              <a:t> </a:t>
            </a:r>
            <a:r>
              <a:rPr sz="2800" lang="en-US"/>
              <a:t>में विभाजित है</a:t>
            </a:r>
            <a:r>
              <a:rPr lang="en-US"/>
              <a:t>।</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8" name=""/>
          <p:cNvSpPr>
            <a:spLocks noGrp="1"/>
          </p:cNvSpPr>
          <p:nvPr>
            <p:ph type="ctrTitle"/>
          </p:nvPr>
        </p:nvSpPr>
        <p:spPr>
          <a:xfrm>
            <a:off x="755072" y="308408"/>
            <a:ext cx="7555923" cy="740293"/>
          </a:xfrm>
        </p:spPr>
        <p:txBody>
          <a:bodyPr/>
          <a:p>
            <a:r>
              <a:rPr sz="4000" lang="en-US"/>
              <a:t>प्र</a:t>
            </a:r>
            <a:r>
              <a:rPr sz="4000" lang="en-US"/>
              <a:t>े</a:t>
            </a:r>
            <a:r>
              <a:rPr sz="4000" lang="en-US"/>
              <a:t>म</a:t>
            </a:r>
            <a:r>
              <a:rPr sz="4000" lang="en-US"/>
              <a:t>क</a:t>
            </a:r>
            <a:r>
              <a:rPr sz="4000" lang="en-US"/>
              <a:t>ा</a:t>
            </a:r>
            <a:r>
              <a:rPr sz="4000" lang="en-US"/>
              <a:t>व्य</a:t>
            </a:r>
            <a:r>
              <a:rPr sz="4000" lang="en-US"/>
              <a:t> </a:t>
            </a:r>
            <a:r>
              <a:rPr sz="4000" lang="en-US"/>
              <a:t>प</a:t>
            </a:r>
            <a:r>
              <a:rPr sz="4000" lang="en-US"/>
              <a:t>र</a:t>
            </a:r>
            <a:r>
              <a:rPr sz="4000" lang="en-US"/>
              <a:t>ं</a:t>
            </a:r>
            <a:r>
              <a:rPr sz="4000" lang="en-US"/>
              <a:t>प</a:t>
            </a:r>
            <a:r>
              <a:rPr sz="4000" lang="en-US"/>
              <a:t>र</a:t>
            </a:r>
            <a:r>
              <a:rPr sz="4000" lang="en-US"/>
              <a:t>ा</a:t>
            </a:r>
            <a:r>
              <a:rPr sz="4000" lang="en-US"/>
              <a:t> </a:t>
            </a:r>
            <a:r>
              <a:rPr sz="4000" lang="en-US"/>
              <a:t>क</a:t>
            </a:r>
            <a:r>
              <a:rPr sz="4000" lang="en-US"/>
              <a:t>े</a:t>
            </a:r>
            <a:r>
              <a:rPr sz="4000" lang="en-US"/>
              <a:t> </a:t>
            </a:r>
            <a:r>
              <a:rPr sz="4000" lang="en-US"/>
              <a:t>प्रमु</a:t>
            </a:r>
            <a:r>
              <a:rPr sz="4000" lang="en-US"/>
              <a:t>ख</a:t>
            </a:r>
            <a:r>
              <a:rPr sz="4000" lang="en-US"/>
              <a:t> </a:t>
            </a:r>
            <a:r>
              <a:rPr sz="4000" lang="en-US"/>
              <a:t>सू</a:t>
            </a:r>
            <a:r>
              <a:rPr sz="4000" lang="en-US"/>
              <a:t>फी</a:t>
            </a:r>
            <a:r>
              <a:rPr sz="4000" lang="en-US"/>
              <a:t> </a:t>
            </a:r>
            <a:r>
              <a:rPr sz="4000" lang="en-US"/>
              <a:t>कवि</a:t>
            </a:r>
            <a:endParaRPr lang="en-US"/>
          </a:p>
        </p:txBody>
      </p:sp>
      <p:sp>
        <p:nvSpPr>
          <p:cNvPr id="1048619" name=""/>
          <p:cNvSpPr>
            <a:spLocks noGrp="1"/>
          </p:cNvSpPr>
          <p:nvPr>
            <p:ph type="subTitle" idx="1"/>
          </p:nvPr>
        </p:nvSpPr>
        <p:spPr>
          <a:xfrm>
            <a:off x="1290204" y="1212128"/>
            <a:ext cx="6710796" cy="4045672"/>
          </a:xfrm>
        </p:spPr>
        <p:txBody>
          <a:bodyPr/>
          <a:p>
            <a:r>
              <a:rPr lang="en-US"/>
              <a:t>मलिक</a:t>
            </a:r>
            <a:r>
              <a:rPr lang="en-US"/>
              <a:t> </a:t>
            </a:r>
            <a:r>
              <a:rPr lang="en-US"/>
              <a:t>मुह</a:t>
            </a:r>
            <a:r>
              <a:rPr lang="en-US"/>
              <a:t>म्म</a:t>
            </a:r>
            <a:r>
              <a:rPr lang="en-US"/>
              <a:t>द</a:t>
            </a:r>
            <a:r>
              <a:rPr lang="en-US"/>
              <a:t> </a:t>
            </a:r>
            <a:r>
              <a:rPr lang="en-US"/>
              <a:t>जायस</a:t>
            </a:r>
            <a:r>
              <a:rPr lang="en-US"/>
              <a:t>ी</a:t>
            </a:r>
            <a:r>
              <a:rPr lang="en-US"/>
              <a:t> </a:t>
            </a:r>
            <a:r>
              <a:rPr lang="en-US"/>
              <a:t>-</a:t>
            </a:r>
            <a:r>
              <a:rPr lang="en-US"/>
              <a:t> </a:t>
            </a:r>
            <a:r>
              <a:rPr lang="en-US"/>
              <a:t>प</a:t>
            </a:r>
            <a:r>
              <a:rPr lang="en-US"/>
              <a:t>द</a:t>
            </a:r>
            <a:r>
              <a:rPr lang="en-US"/>
              <a:t>्म</a:t>
            </a:r>
            <a:r>
              <a:rPr lang="en-US"/>
              <a:t>ा</a:t>
            </a:r>
            <a:r>
              <a:rPr lang="en-US"/>
              <a:t>व</a:t>
            </a:r>
            <a:r>
              <a:rPr lang="en-US"/>
              <a:t>त</a:t>
            </a:r>
            <a:endParaRPr lang="en-US"/>
          </a:p>
          <a:p>
            <a:r>
              <a:rPr lang="en-US"/>
              <a:t>मंझ</a:t>
            </a:r>
            <a:r>
              <a:rPr lang="en-US"/>
              <a:t>न</a:t>
            </a:r>
            <a:r>
              <a:rPr lang="en-US"/>
              <a:t> </a:t>
            </a:r>
            <a:r>
              <a:rPr lang="en-US"/>
              <a:t>-</a:t>
            </a:r>
            <a:r>
              <a:rPr lang="en-US"/>
              <a:t> </a:t>
            </a:r>
            <a:r>
              <a:rPr lang="en-US"/>
              <a:t>म</a:t>
            </a:r>
            <a:r>
              <a:rPr lang="en-US"/>
              <a:t>धु</a:t>
            </a:r>
            <a:r>
              <a:rPr lang="en-US"/>
              <a:t>म</a:t>
            </a:r>
            <a:r>
              <a:rPr lang="en-US"/>
              <a:t>ा</a:t>
            </a:r>
            <a:r>
              <a:rPr lang="en-US"/>
              <a:t>ल</a:t>
            </a:r>
            <a:r>
              <a:rPr lang="en-US"/>
              <a:t>त</a:t>
            </a:r>
            <a:r>
              <a:rPr lang="en-US"/>
              <a:t>ी</a:t>
            </a:r>
            <a:endParaRPr lang="en-US"/>
          </a:p>
          <a:p>
            <a:r>
              <a:rPr lang="en-US"/>
              <a:t>कुनु</a:t>
            </a:r>
            <a:r>
              <a:rPr lang="en-US"/>
              <a:t>बन</a:t>
            </a:r>
            <a:r>
              <a:rPr lang="en-US"/>
              <a:t> -</a:t>
            </a:r>
            <a:r>
              <a:rPr lang="en-US"/>
              <a:t> </a:t>
            </a:r>
            <a:r>
              <a:rPr lang="en-US"/>
              <a:t>मृ</a:t>
            </a:r>
            <a:r>
              <a:rPr lang="en-US"/>
              <a:t>ग</a:t>
            </a:r>
            <a:r>
              <a:rPr lang="en-US"/>
              <a:t>ा</a:t>
            </a:r>
            <a:r>
              <a:rPr lang="en-US"/>
              <a:t>व</a:t>
            </a:r>
            <a:r>
              <a:rPr lang="en-US"/>
              <a:t>त</a:t>
            </a:r>
            <a:r>
              <a:rPr lang="en-US"/>
              <a:t>ी</a:t>
            </a:r>
            <a:endParaRPr lang="en-US"/>
          </a:p>
          <a:p>
            <a:r>
              <a:rPr lang="en-US"/>
              <a:t>मु</a:t>
            </a:r>
            <a:r>
              <a:rPr lang="en-US"/>
              <a:t>ल</a:t>
            </a:r>
            <a:r>
              <a:rPr lang="en-US"/>
              <a:t>्ल</a:t>
            </a:r>
            <a:r>
              <a:rPr lang="en-US"/>
              <a:t>ा</a:t>
            </a:r>
            <a:r>
              <a:rPr lang="en-US"/>
              <a:t> </a:t>
            </a:r>
            <a:r>
              <a:rPr lang="en-US"/>
              <a:t>द</a:t>
            </a:r>
            <a:r>
              <a:rPr lang="en-US"/>
              <a:t>ा</a:t>
            </a:r>
            <a:r>
              <a:rPr lang="en-US"/>
              <a:t>उ</a:t>
            </a:r>
            <a:r>
              <a:rPr lang="en-US"/>
              <a:t>द</a:t>
            </a:r>
            <a:r>
              <a:rPr lang="en-US"/>
              <a:t> </a:t>
            </a:r>
            <a:r>
              <a:rPr lang="en-US"/>
              <a:t>-</a:t>
            </a:r>
            <a:r>
              <a:rPr lang="en-US"/>
              <a:t> </a:t>
            </a:r>
            <a:r>
              <a:rPr lang="en-US"/>
              <a:t>च</a:t>
            </a:r>
            <a:r>
              <a:rPr lang="en-US"/>
              <a:t>ं</a:t>
            </a:r>
            <a:r>
              <a:rPr lang="en-US"/>
              <a:t>द</a:t>
            </a:r>
            <a:r>
              <a:rPr lang="en-US"/>
              <a:t>ा</a:t>
            </a:r>
            <a:r>
              <a:rPr lang="en-US"/>
              <a:t>य</a:t>
            </a:r>
            <a:r>
              <a:rPr lang="en-US"/>
              <a:t>न</a:t>
            </a:r>
            <a:endParaRPr lang="en-US"/>
          </a:p>
          <a:p>
            <a:r>
              <a:rPr lang="en-US"/>
              <a:t>नू</a:t>
            </a:r>
            <a:r>
              <a:rPr lang="en-US"/>
              <a:t>र</a:t>
            </a:r>
            <a:r>
              <a:rPr lang="en-US"/>
              <a:t> </a:t>
            </a:r>
            <a:r>
              <a:rPr lang="en-US"/>
              <a:t>म</a:t>
            </a:r>
            <a:r>
              <a:rPr lang="en-US"/>
              <a:t>ुह</a:t>
            </a:r>
            <a:r>
              <a:rPr lang="en-US"/>
              <a:t>म्म</a:t>
            </a:r>
            <a:r>
              <a:rPr lang="en-US"/>
              <a:t>द</a:t>
            </a:r>
            <a:r>
              <a:rPr lang="en-US"/>
              <a:t> -</a:t>
            </a:r>
            <a:r>
              <a:rPr lang="en-US"/>
              <a:t> </a:t>
            </a:r>
            <a:r>
              <a:rPr lang="en-US"/>
              <a:t>इ</a:t>
            </a:r>
            <a:r>
              <a:rPr lang="en-US"/>
              <a:t>न</a:t>
            </a:r>
            <a:r>
              <a:rPr lang="en-US"/>
              <a:t>्द्र</a:t>
            </a:r>
            <a:r>
              <a:rPr lang="en-US"/>
              <a:t>ा</a:t>
            </a:r>
            <a:r>
              <a:rPr lang="en-US"/>
              <a:t>व</a:t>
            </a:r>
            <a:r>
              <a:rPr lang="en-US"/>
              <a:t>त</a:t>
            </a:r>
            <a:r>
              <a:rPr lang="en-US"/>
              <a:t>ी</a:t>
            </a:r>
            <a:r>
              <a:rPr lang="en-US"/>
              <a:t>,</a:t>
            </a:r>
            <a:r>
              <a:rPr lang="en-US"/>
              <a:t> अ</a:t>
            </a:r>
            <a:r>
              <a:rPr lang="en-US"/>
              <a:t>नु</a:t>
            </a:r>
            <a:r>
              <a:rPr lang="en-US"/>
              <a:t>र</a:t>
            </a:r>
            <a:r>
              <a:rPr lang="en-US"/>
              <a:t>ा</a:t>
            </a:r>
            <a:r>
              <a:rPr lang="en-US"/>
              <a:t>ग</a:t>
            </a:r>
            <a:r>
              <a:rPr lang="en-US"/>
              <a:t> </a:t>
            </a:r>
            <a:r>
              <a:rPr lang="en-US"/>
              <a:t>बांसू</a:t>
            </a:r>
            <a:r>
              <a:rPr lang="en-US"/>
              <a:t>र</a:t>
            </a:r>
            <a:r>
              <a:rPr lang="en-US"/>
              <a:t>ी</a:t>
            </a:r>
            <a:endParaRPr lang="en-US"/>
          </a:p>
          <a:p>
            <a:r>
              <a:rPr lang="en-US"/>
              <a:t>उस</a:t>
            </a:r>
            <a:r>
              <a:rPr lang="en-US"/>
              <a:t>्म</a:t>
            </a:r>
            <a:r>
              <a:rPr lang="en-US"/>
              <a:t>ा</a:t>
            </a:r>
            <a:r>
              <a:rPr lang="en-US"/>
              <a:t>न</a:t>
            </a:r>
            <a:r>
              <a:rPr lang="en-US"/>
              <a:t> -</a:t>
            </a:r>
            <a:r>
              <a:rPr lang="en-US"/>
              <a:t> </a:t>
            </a:r>
            <a:r>
              <a:rPr lang="en-US"/>
              <a:t>च</a:t>
            </a:r>
            <a:r>
              <a:rPr lang="en-US"/>
              <a:t>ि</a:t>
            </a:r>
            <a:r>
              <a:rPr lang="en-US"/>
              <a:t>त</a:t>
            </a:r>
            <a:r>
              <a:rPr lang="en-US"/>
              <a:t>्र</a:t>
            </a:r>
            <a:r>
              <a:rPr lang="en-US"/>
              <a:t>ा</a:t>
            </a:r>
            <a:r>
              <a:rPr lang="en-US"/>
              <a:t>व</a:t>
            </a:r>
            <a:r>
              <a:rPr lang="en-US"/>
              <a:t>ल</a:t>
            </a:r>
            <a:r>
              <a:rPr lang="en-US"/>
              <a:t>ी</a:t>
            </a:r>
            <a:endParaRPr lang="en-US"/>
          </a:p>
          <a:p>
            <a:r>
              <a:rPr lang="en-US"/>
              <a:t>कास</a:t>
            </a:r>
            <a:r>
              <a:rPr lang="en-US"/>
              <a:t>ि</a:t>
            </a:r>
            <a:r>
              <a:rPr lang="en-US"/>
              <a:t>म</a:t>
            </a:r>
            <a:r>
              <a:rPr lang="en-US"/>
              <a:t>श</a:t>
            </a:r>
            <a:r>
              <a:rPr lang="en-US"/>
              <a:t>ा</a:t>
            </a:r>
            <a:r>
              <a:rPr lang="en-US"/>
              <a:t>ह</a:t>
            </a:r>
            <a:r>
              <a:rPr lang="en-US"/>
              <a:t> -</a:t>
            </a:r>
            <a:r>
              <a:rPr lang="en-US"/>
              <a:t> </a:t>
            </a:r>
            <a:r>
              <a:rPr lang="en-US"/>
              <a:t>हंस</a:t>
            </a:r>
            <a:r>
              <a:rPr lang="en-US"/>
              <a:t> जवाहिर</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RMX2151</dc:creator>
  <dcterms:created xsi:type="dcterms:W3CDTF">2015-05-08T17:30:45Z</dcterms:created>
  <dcterms:modified xsi:type="dcterms:W3CDTF">2023-09-04T16:53:09Z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737190635a4b4f7983c92316591a8b9e</vt:lpwstr>
  </property>
</Properties>
</file>