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17" r:id="rId5"/>
    <p:sldId id="318" r:id="rId6"/>
    <p:sldId id="319" r:id="rId7"/>
    <p:sldId id="320" r:id="rId8"/>
    <p:sldId id="321" r:id="rId9"/>
    <p:sldId id="322" r:id="rId10"/>
    <p:sldId id="329" r:id="rId11"/>
    <p:sldId id="330" r:id="rId12"/>
    <p:sldId id="331" r:id="rId13"/>
    <p:sldId id="323" r:id="rId14"/>
    <p:sldId id="324" r:id="rId15"/>
    <p:sldId id="325" r:id="rId16"/>
    <p:sldId id="326" r:id="rId17"/>
    <p:sldId id="327" r:id="rId18"/>
    <p:sldId id="332" r:id="rId19"/>
    <p:sldId id="328" r:id="rId20"/>
    <p:sldId id="333" r:id="rId21"/>
    <p:sldId id="33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87021-BF85-4789-A4B5-AA652BC1422D}" v="82" dt="2023-08-08T17:30:20.4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79" autoAdjust="0"/>
  </p:normalViewPr>
  <p:slideViewPr>
    <p:cSldViewPr snapToGrid="0">
      <p:cViewPr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epa Nilawar" userId="6020157dd8fcf52f" providerId="LiveId" clId="{D1D87021-BF85-4789-A4B5-AA652BC1422D}"/>
    <pc:docChg chg="undo custSel addSld delSld modSld">
      <pc:chgData name="Deepa Nilawar" userId="6020157dd8fcf52f" providerId="LiveId" clId="{D1D87021-BF85-4789-A4B5-AA652BC1422D}" dt="2023-08-08T17:30:20.461" v="1643" actId="1076"/>
      <pc:docMkLst>
        <pc:docMk/>
      </pc:docMkLst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446797337" sldId="259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1859527893" sldId="296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17718070" sldId="305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1732999477" sldId="306"/>
        </pc:sldMkLst>
      </pc:sldChg>
      <pc:sldChg chg="add del">
        <pc:chgData name="Deepa Nilawar" userId="6020157dd8fcf52f" providerId="LiveId" clId="{D1D87021-BF85-4789-A4B5-AA652BC1422D}" dt="2023-08-07T17:44:33.727" v="15"/>
        <pc:sldMkLst>
          <pc:docMk/>
          <pc:sldMk cId="162782102" sldId="316"/>
        </pc:sldMkLst>
      </pc:sldChg>
      <pc:sldChg chg="del">
        <pc:chgData name="Deepa Nilawar" userId="6020157dd8fcf52f" providerId="LiveId" clId="{D1D87021-BF85-4789-A4B5-AA652BC1422D}" dt="2023-08-07T17:39:34.016" v="2" actId="2696"/>
        <pc:sldMkLst>
          <pc:docMk/>
          <pc:sldMk cId="2790251853" sldId="316"/>
        </pc:sldMkLst>
      </pc:sldChg>
      <pc:sldChg chg="addSp delSp modSp new mod">
        <pc:chgData name="Deepa Nilawar" userId="6020157dd8fcf52f" providerId="LiveId" clId="{D1D87021-BF85-4789-A4B5-AA652BC1422D}" dt="2023-08-07T17:46:43.315" v="35" actId="21"/>
        <pc:sldMkLst>
          <pc:docMk/>
          <pc:sldMk cId="387496080" sldId="317"/>
        </pc:sldMkLst>
        <pc:spChg chg="add del mod">
          <ac:chgData name="Deepa Nilawar" userId="6020157dd8fcf52f" providerId="LiveId" clId="{D1D87021-BF85-4789-A4B5-AA652BC1422D}" dt="2023-08-07T17:46:07.695" v="34" actId="21"/>
          <ac:spMkLst>
            <pc:docMk/>
            <pc:sldMk cId="387496080" sldId="317"/>
            <ac:spMk id="2" creationId="{FF1E1761-2518-53D8-9F92-BD6E9CE11F84}"/>
          </ac:spMkLst>
        </pc:spChg>
        <pc:spChg chg="del">
          <ac:chgData name="Deepa Nilawar" userId="6020157dd8fcf52f" providerId="LiveId" clId="{D1D87021-BF85-4789-A4B5-AA652BC1422D}" dt="2023-08-07T17:46:43.315" v="35" actId="21"/>
          <ac:spMkLst>
            <pc:docMk/>
            <pc:sldMk cId="387496080" sldId="317"/>
            <ac:spMk id="3" creationId="{DA2B270B-3775-1FC1-1D47-6028D78CCB8F}"/>
          </ac:spMkLst>
        </pc:spChg>
        <pc:spChg chg="add del mod">
          <ac:chgData name="Deepa Nilawar" userId="6020157dd8fcf52f" providerId="LiveId" clId="{D1D87021-BF85-4789-A4B5-AA652BC1422D}" dt="2023-08-07T17:46:07.695" v="34" actId="21"/>
          <ac:spMkLst>
            <pc:docMk/>
            <pc:sldMk cId="387496080" sldId="317"/>
            <ac:spMk id="5" creationId="{8DF21F4A-A071-E89C-85B6-8B1646C03A13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450324634" sldId="317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92963203" sldId="318"/>
        </pc:sldMkLst>
      </pc:sldChg>
      <pc:sldChg chg="addSp delSp modSp new mod">
        <pc:chgData name="Deepa Nilawar" userId="6020157dd8fcf52f" providerId="LiveId" clId="{D1D87021-BF85-4789-A4B5-AA652BC1422D}" dt="2023-08-08T15:22:51.462" v="992" actId="20577"/>
        <pc:sldMkLst>
          <pc:docMk/>
          <pc:sldMk cId="4067383379" sldId="318"/>
        </pc:sldMkLst>
        <pc:spChg chg="add del mod">
          <ac:chgData name="Deepa Nilawar" userId="6020157dd8fcf52f" providerId="LiveId" clId="{D1D87021-BF85-4789-A4B5-AA652BC1422D}" dt="2023-08-08T14:04:14.063" v="48" actId="21"/>
          <ac:spMkLst>
            <pc:docMk/>
            <pc:sldMk cId="4067383379" sldId="318"/>
            <ac:spMk id="5" creationId="{381590D3-81F5-D879-4755-9E7320CE0A23}"/>
          </ac:spMkLst>
        </pc:spChg>
        <pc:spChg chg="add mod">
          <ac:chgData name="Deepa Nilawar" userId="6020157dd8fcf52f" providerId="LiveId" clId="{D1D87021-BF85-4789-A4B5-AA652BC1422D}" dt="2023-08-08T15:22:51.462" v="992" actId="20577"/>
          <ac:spMkLst>
            <pc:docMk/>
            <pc:sldMk cId="4067383379" sldId="318"/>
            <ac:spMk id="6" creationId="{FB4E182C-3B81-9A73-2EA5-BF80248929A6}"/>
          </ac:spMkLst>
        </pc:spChg>
        <pc:picChg chg="add del">
          <ac:chgData name="Deepa Nilawar" userId="6020157dd8fcf52f" providerId="LiveId" clId="{D1D87021-BF85-4789-A4B5-AA652BC1422D}" dt="2023-08-08T14:05:04.962" v="50" actId="478"/>
          <ac:picMkLst>
            <pc:docMk/>
            <pc:sldMk cId="4067383379" sldId="318"/>
            <ac:picMk id="4" creationId="{7DAA4253-2435-7F43-AD3E-50B5591EFC7C}"/>
          </ac:picMkLst>
        </pc:picChg>
      </pc:sldChg>
      <pc:sldChg chg="addSp modSp new mod">
        <pc:chgData name="Deepa Nilawar" userId="6020157dd8fcf52f" providerId="LiveId" clId="{D1D87021-BF85-4789-A4B5-AA652BC1422D}" dt="2023-08-08T14:46:40.091" v="968" actId="20577"/>
        <pc:sldMkLst>
          <pc:docMk/>
          <pc:sldMk cId="1353926831" sldId="319"/>
        </pc:sldMkLst>
        <pc:spChg chg="add mod">
          <ac:chgData name="Deepa Nilawar" userId="6020157dd8fcf52f" providerId="LiveId" clId="{D1D87021-BF85-4789-A4B5-AA652BC1422D}" dt="2023-08-08T14:46:40.091" v="968" actId="20577"/>
          <ac:spMkLst>
            <pc:docMk/>
            <pc:sldMk cId="1353926831" sldId="319"/>
            <ac:spMk id="5" creationId="{64DE255E-7DBF-D576-21D9-35DD1298A63A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590841918" sldId="320"/>
        </pc:sldMkLst>
      </pc:sldChg>
      <pc:sldChg chg="addSp delSp modSp new mod modClrScheme chgLayout">
        <pc:chgData name="Deepa Nilawar" userId="6020157dd8fcf52f" providerId="LiveId" clId="{D1D87021-BF85-4789-A4B5-AA652BC1422D}" dt="2023-08-08T14:46:55.521" v="970" actId="20577"/>
        <pc:sldMkLst>
          <pc:docMk/>
          <pc:sldMk cId="950346033" sldId="320"/>
        </pc:sldMkLst>
        <pc:spChg chg="mod ord">
          <ac:chgData name="Deepa Nilawar" userId="6020157dd8fcf52f" providerId="LiveId" clId="{D1D87021-BF85-4789-A4B5-AA652BC1422D}" dt="2023-08-08T14:42:35.932" v="918" actId="700"/>
          <ac:spMkLst>
            <pc:docMk/>
            <pc:sldMk cId="950346033" sldId="320"/>
            <ac:spMk id="2" creationId="{B561CE4D-910A-8575-6759-72DABF88036A}"/>
          </ac:spMkLst>
        </pc:spChg>
        <pc:spChg chg="mod ord">
          <ac:chgData name="Deepa Nilawar" userId="6020157dd8fcf52f" providerId="LiveId" clId="{D1D87021-BF85-4789-A4B5-AA652BC1422D}" dt="2023-08-08T14:42:35.932" v="918" actId="700"/>
          <ac:spMkLst>
            <pc:docMk/>
            <pc:sldMk cId="950346033" sldId="320"/>
            <ac:spMk id="3" creationId="{31C8392F-BC5A-C15E-6916-3165B79F2DF5}"/>
          </ac:spMkLst>
        </pc:spChg>
        <pc:spChg chg="add del mod ord">
          <ac:chgData name="Deepa Nilawar" userId="6020157dd8fcf52f" providerId="LiveId" clId="{D1D87021-BF85-4789-A4B5-AA652BC1422D}" dt="2023-08-08T14:41:52.690" v="915" actId="700"/>
          <ac:spMkLst>
            <pc:docMk/>
            <pc:sldMk cId="950346033" sldId="320"/>
            <ac:spMk id="4" creationId="{1D82687E-E1E1-0175-AB88-FE927928AC0D}"/>
          </ac:spMkLst>
        </pc:spChg>
        <pc:spChg chg="add mod ord">
          <ac:chgData name="Deepa Nilawar" userId="6020157dd8fcf52f" providerId="LiveId" clId="{D1D87021-BF85-4789-A4B5-AA652BC1422D}" dt="2023-08-08T14:46:55.521" v="970" actId="20577"/>
          <ac:spMkLst>
            <pc:docMk/>
            <pc:sldMk cId="950346033" sldId="320"/>
            <ac:spMk id="5" creationId="{2B1E0F92-6575-6C7E-7A25-9A6AA982F5D2}"/>
          </ac:spMkLst>
        </pc:spChg>
        <pc:spChg chg="add del mod ord">
          <ac:chgData name="Deepa Nilawar" userId="6020157dd8fcf52f" providerId="LiveId" clId="{D1D87021-BF85-4789-A4B5-AA652BC1422D}" dt="2023-08-08T14:43:43.449" v="929" actId="21"/>
          <ac:spMkLst>
            <pc:docMk/>
            <pc:sldMk cId="950346033" sldId="320"/>
            <ac:spMk id="6" creationId="{0E3EBA56-7A8C-69AB-49EB-6D92E998BE97}"/>
          </ac:spMkLst>
        </pc:spChg>
        <pc:picChg chg="add mod">
          <ac:chgData name="Deepa Nilawar" userId="6020157dd8fcf52f" providerId="LiveId" clId="{D1D87021-BF85-4789-A4B5-AA652BC1422D}" dt="2023-08-08T14:43:11.986" v="926" actId="1076"/>
          <ac:picMkLst>
            <pc:docMk/>
            <pc:sldMk cId="950346033" sldId="320"/>
            <ac:picMk id="1026" creationId="{83240F2F-2983-C5D1-9840-EDB4C3D7DD0E}"/>
          </ac:picMkLst>
        </pc:picChg>
        <pc:picChg chg="add mod">
          <ac:chgData name="Deepa Nilawar" userId="6020157dd8fcf52f" providerId="LiveId" clId="{D1D87021-BF85-4789-A4B5-AA652BC1422D}" dt="2023-08-08T14:43:19.224" v="927" actId="1076"/>
          <ac:picMkLst>
            <pc:docMk/>
            <pc:sldMk cId="950346033" sldId="320"/>
            <ac:picMk id="1028" creationId="{6000EF95-3FF2-93A1-6163-46CA714C1E4A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829806847" sldId="321"/>
        </pc:sldMkLst>
      </pc:sldChg>
      <pc:sldChg chg="addSp delSp modSp new mod">
        <pc:chgData name="Deepa Nilawar" userId="6020157dd8fcf52f" providerId="LiveId" clId="{D1D87021-BF85-4789-A4B5-AA652BC1422D}" dt="2023-08-08T14:53:18.489" v="976" actId="1076"/>
        <pc:sldMkLst>
          <pc:docMk/>
          <pc:sldMk cId="3988235877" sldId="321"/>
        </pc:sldMkLst>
        <pc:spChg chg="add del mod">
          <ac:chgData name="Deepa Nilawar" userId="6020157dd8fcf52f" providerId="LiveId" clId="{D1D87021-BF85-4789-A4B5-AA652BC1422D}" dt="2023-08-08T14:48:29.034" v="972" actId="21"/>
          <ac:spMkLst>
            <pc:docMk/>
            <pc:sldMk cId="3988235877" sldId="321"/>
            <ac:spMk id="4" creationId="{5D84CBA7-8358-3A95-DA0A-4203E3DD72A4}"/>
          </ac:spMkLst>
        </pc:spChg>
        <pc:picChg chg="add mod">
          <ac:chgData name="Deepa Nilawar" userId="6020157dd8fcf52f" providerId="LiveId" clId="{D1D87021-BF85-4789-A4B5-AA652BC1422D}" dt="2023-08-08T14:53:18.489" v="976" actId="1076"/>
          <ac:picMkLst>
            <pc:docMk/>
            <pc:sldMk cId="3988235877" sldId="321"/>
            <ac:picMk id="2050" creationId="{DC017DDD-6EEF-0549-F40E-91BD0BF9C8D5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1051466768" sldId="322"/>
        </pc:sldMkLst>
      </pc:sldChg>
      <pc:sldChg chg="addSp modSp new mod modClrScheme chgLayout">
        <pc:chgData name="Deepa Nilawar" userId="6020157dd8fcf52f" providerId="LiveId" clId="{D1D87021-BF85-4789-A4B5-AA652BC1422D}" dt="2023-08-08T16:02:00.111" v="1089" actId="20577"/>
        <pc:sldMkLst>
          <pc:docMk/>
          <pc:sldMk cId="3107799306" sldId="322"/>
        </pc:sldMkLst>
        <pc:spChg chg="mod ord">
          <ac:chgData name="Deepa Nilawar" userId="6020157dd8fcf52f" providerId="LiveId" clId="{D1D87021-BF85-4789-A4B5-AA652BC1422D}" dt="2023-08-08T14:53:49.298" v="977" actId="700"/>
          <ac:spMkLst>
            <pc:docMk/>
            <pc:sldMk cId="3107799306" sldId="322"/>
            <ac:spMk id="2" creationId="{28B0CEAF-F064-50E9-238A-2390BB80CC07}"/>
          </ac:spMkLst>
        </pc:spChg>
        <pc:spChg chg="mod ord">
          <ac:chgData name="Deepa Nilawar" userId="6020157dd8fcf52f" providerId="LiveId" clId="{D1D87021-BF85-4789-A4B5-AA652BC1422D}" dt="2023-08-08T14:53:49.298" v="977" actId="700"/>
          <ac:spMkLst>
            <pc:docMk/>
            <pc:sldMk cId="3107799306" sldId="322"/>
            <ac:spMk id="3" creationId="{29EFAB4F-B02F-C49E-EF73-21FEDFC3496A}"/>
          </ac:spMkLst>
        </pc:spChg>
        <pc:spChg chg="add mod ord">
          <ac:chgData name="Deepa Nilawar" userId="6020157dd8fcf52f" providerId="LiveId" clId="{D1D87021-BF85-4789-A4B5-AA652BC1422D}" dt="2023-08-08T15:29:07.777" v="1019" actId="20577"/>
          <ac:spMkLst>
            <pc:docMk/>
            <pc:sldMk cId="3107799306" sldId="322"/>
            <ac:spMk id="4" creationId="{6710B361-6E62-12A8-6836-BCCBD6AC77D7}"/>
          </ac:spMkLst>
        </pc:spChg>
        <pc:spChg chg="add mod ord">
          <ac:chgData name="Deepa Nilawar" userId="6020157dd8fcf52f" providerId="LiveId" clId="{D1D87021-BF85-4789-A4B5-AA652BC1422D}" dt="2023-08-08T16:02:00.111" v="1089" actId="20577"/>
          <ac:spMkLst>
            <pc:docMk/>
            <pc:sldMk cId="3107799306" sldId="322"/>
            <ac:spMk id="5" creationId="{F60B0E32-3357-164A-310C-4550324DBCB2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149867885" sldId="323"/>
        </pc:sldMkLst>
      </pc:sldChg>
      <pc:sldChg chg="addSp modSp new">
        <pc:chgData name="Deepa Nilawar" userId="6020157dd8fcf52f" providerId="LiveId" clId="{D1D87021-BF85-4789-A4B5-AA652BC1422D}" dt="2023-08-08T15:11:23.153" v="986" actId="1076"/>
        <pc:sldMkLst>
          <pc:docMk/>
          <pc:sldMk cId="3279309031" sldId="323"/>
        </pc:sldMkLst>
        <pc:picChg chg="add mod">
          <ac:chgData name="Deepa Nilawar" userId="6020157dd8fcf52f" providerId="LiveId" clId="{D1D87021-BF85-4789-A4B5-AA652BC1422D}" dt="2023-08-08T15:11:23.153" v="986" actId="1076"/>
          <ac:picMkLst>
            <pc:docMk/>
            <pc:sldMk cId="3279309031" sldId="323"/>
            <ac:picMk id="3074" creationId="{4918807C-A7BE-BAEA-8CCC-013AEC5DEC8F}"/>
          </ac:picMkLst>
        </pc:picChg>
      </pc:sldChg>
      <pc:sldChg chg="addSp modSp new mod">
        <pc:chgData name="Deepa Nilawar" userId="6020157dd8fcf52f" providerId="LiveId" clId="{D1D87021-BF85-4789-A4B5-AA652BC1422D}" dt="2023-08-08T16:37:23.625" v="1218" actId="20577"/>
        <pc:sldMkLst>
          <pc:docMk/>
          <pc:sldMk cId="517737946" sldId="324"/>
        </pc:sldMkLst>
        <pc:spChg chg="add mod">
          <ac:chgData name="Deepa Nilawar" userId="6020157dd8fcf52f" providerId="LiveId" clId="{D1D87021-BF85-4789-A4B5-AA652BC1422D}" dt="2023-08-08T16:37:23.625" v="1218" actId="20577"/>
          <ac:spMkLst>
            <pc:docMk/>
            <pc:sldMk cId="517737946" sldId="324"/>
            <ac:spMk id="5" creationId="{CD80AE91-1B2E-9E2C-1B94-E046ADA37C3E}"/>
          </ac:spMkLst>
        </pc:spChg>
      </pc:sldChg>
      <pc:sldChg chg="addSp modSp new mod">
        <pc:chgData name="Deepa Nilawar" userId="6020157dd8fcf52f" providerId="LiveId" clId="{D1D87021-BF85-4789-A4B5-AA652BC1422D}" dt="2023-08-08T16:56:57.509" v="1300" actId="20577"/>
        <pc:sldMkLst>
          <pc:docMk/>
          <pc:sldMk cId="707602959" sldId="325"/>
        </pc:sldMkLst>
        <pc:spChg chg="add mod">
          <ac:chgData name="Deepa Nilawar" userId="6020157dd8fcf52f" providerId="LiveId" clId="{D1D87021-BF85-4789-A4B5-AA652BC1422D}" dt="2023-08-08T16:56:57.509" v="1300" actId="20577"/>
          <ac:spMkLst>
            <pc:docMk/>
            <pc:sldMk cId="707602959" sldId="325"/>
            <ac:spMk id="5" creationId="{747B1E7B-8B22-7E3D-7314-212C4558295F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1708443698" sldId="325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152099363" sldId="326"/>
        </pc:sldMkLst>
      </pc:sldChg>
      <pc:sldChg chg="addSp delSp modSp new mod modClrScheme chgLayout">
        <pc:chgData name="Deepa Nilawar" userId="6020157dd8fcf52f" providerId="LiveId" clId="{D1D87021-BF85-4789-A4B5-AA652BC1422D}" dt="2023-08-08T16:58:37.225" v="1321" actId="1076"/>
        <pc:sldMkLst>
          <pc:docMk/>
          <pc:sldMk cId="3690541117" sldId="326"/>
        </pc:sldMkLst>
        <pc:spChg chg="mod ord">
          <ac:chgData name="Deepa Nilawar" userId="6020157dd8fcf52f" providerId="LiveId" clId="{D1D87021-BF85-4789-A4B5-AA652BC1422D}" dt="2023-08-08T16:57:29.120" v="1301" actId="700"/>
          <ac:spMkLst>
            <pc:docMk/>
            <pc:sldMk cId="3690541117" sldId="326"/>
            <ac:spMk id="2" creationId="{8C0AE572-A310-29E0-D908-D4C2D81C3B29}"/>
          </ac:spMkLst>
        </pc:spChg>
        <pc:spChg chg="mod ord">
          <ac:chgData name="Deepa Nilawar" userId="6020157dd8fcf52f" providerId="LiveId" clId="{D1D87021-BF85-4789-A4B5-AA652BC1422D}" dt="2023-08-08T16:57:29.120" v="1301" actId="700"/>
          <ac:spMkLst>
            <pc:docMk/>
            <pc:sldMk cId="3690541117" sldId="326"/>
            <ac:spMk id="3" creationId="{3E107C14-EAC4-BECB-DC19-73EF1CD15532}"/>
          </ac:spMkLst>
        </pc:spChg>
        <pc:spChg chg="add mod ord">
          <ac:chgData name="Deepa Nilawar" userId="6020157dd8fcf52f" providerId="LiveId" clId="{D1D87021-BF85-4789-A4B5-AA652BC1422D}" dt="2023-08-08T16:57:55.037" v="1314" actId="20577"/>
          <ac:spMkLst>
            <pc:docMk/>
            <pc:sldMk cId="3690541117" sldId="326"/>
            <ac:spMk id="4" creationId="{5EB09579-4468-1E13-F654-1969D8750269}"/>
          </ac:spMkLst>
        </pc:spChg>
        <pc:spChg chg="add del mod ord">
          <ac:chgData name="Deepa Nilawar" userId="6020157dd8fcf52f" providerId="LiveId" clId="{D1D87021-BF85-4789-A4B5-AA652BC1422D}" dt="2023-08-08T16:58:31.514" v="1320" actId="21"/>
          <ac:spMkLst>
            <pc:docMk/>
            <pc:sldMk cId="3690541117" sldId="326"/>
            <ac:spMk id="5" creationId="{93CC5504-5B80-54B9-585F-9E1ED42A8BE3}"/>
          </ac:spMkLst>
        </pc:spChg>
        <pc:picChg chg="add del mod">
          <ac:chgData name="Deepa Nilawar" userId="6020157dd8fcf52f" providerId="LiveId" clId="{D1D87021-BF85-4789-A4B5-AA652BC1422D}" dt="2023-08-08T16:58:37.225" v="1321" actId="1076"/>
          <ac:picMkLst>
            <pc:docMk/>
            <pc:sldMk cId="3690541117" sldId="326"/>
            <ac:picMk id="6146" creationId="{191E088C-FF73-4C4C-0852-F740482CD76A}"/>
          </ac:picMkLst>
        </pc:picChg>
      </pc:sldChg>
      <pc:sldChg chg="addSp modSp new mod modClrScheme chgLayout">
        <pc:chgData name="Deepa Nilawar" userId="6020157dd8fcf52f" providerId="LiveId" clId="{D1D87021-BF85-4789-A4B5-AA652BC1422D}" dt="2023-08-08T17:03:25.189" v="1403" actId="20577"/>
        <pc:sldMkLst>
          <pc:docMk/>
          <pc:sldMk cId="2332026301" sldId="327"/>
        </pc:sldMkLst>
        <pc:spChg chg="mod ord">
          <ac:chgData name="Deepa Nilawar" userId="6020157dd8fcf52f" providerId="LiveId" clId="{D1D87021-BF85-4789-A4B5-AA652BC1422D}" dt="2023-08-08T16:58:51.822" v="1322" actId="700"/>
          <ac:spMkLst>
            <pc:docMk/>
            <pc:sldMk cId="2332026301" sldId="327"/>
            <ac:spMk id="2" creationId="{29DE57DA-D4F5-B816-8F10-CA18BE41321D}"/>
          </ac:spMkLst>
        </pc:spChg>
        <pc:spChg chg="mod ord">
          <ac:chgData name="Deepa Nilawar" userId="6020157dd8fcf52f" providerId="LiveId" clId="{D1D87021-BF85-4789-A4B5-AA652BC1422D}" dt="2023-08-08T16:58:51.822" v="1322" actId="700"/>
          <ac:spMkLst>
            <pc:docMk/>
            <pc:sldMk cId="2332026301" sldId="327"/>
            <ac:spMk id="3" creationId="{1F8DA0FD-07E1-DEC4-117B-3AA05C7AA4E3}"/>
          </ac:spMkLst>
        </pc:spChg>
        <pc:spChg chg="add mod ord">
          <ac:chgData name="Deepa Nilawar" userId="6020157dd8fcf52f" providerId="LiveId" clId="{D1D87021-BF85-4789-A4B5-AA652BC1422D}" dt="2023-08-08T16:59:34.123" v="1346" actId="20577"/>
          <ac:spMkLst>
            <pc:docMk/>
            <pc:sldMk cId="2332026301" sldId="327"/>
            <ac:spMk id="4" creationId="{AE2FB5BE-6067-E06E-62A6-0C3CCC9B73D3}"/>
          </ac:spMkLst>
        </pc:spChg>
        <pc:spChg chg="add mod ord">
          <ac:chgData name="Deepa Nilawar" userId="6020157dd8fcf52f" providerId="LiveId" clId="{D1D87021-BF85-4789-A4B5-AA652BC1422D}" dt="2023-08-08T17:03:25.189" v="1403" actId="20577"/>
          <ac:spMkLst>
            <pc:docMk/>
            <pc:sldMk cId="2332026301" sldId="327"/>
            <ac:spMk id="5" creationId="{1ED19EC9-E022-B698-DE6E-1E5A6299EB18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582393438" sldId="327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150031354" sldId="328"/>
        </pc:sldMkLst>
      </pc:sldChg>
      <pc:sldChg chg="addSp delSp modSp new mod modClrScheme chgLayout">
        <pc:chgData name="Deepa Nilawar" userId="6020157dd8fcf52f" providerId="LiveId" clId="{D1D87021-BF85-4789-A4B5-AA652BC1422D}" dt="2023-08-08T17:24:39.056" v="1585" actId="20577"/>
        <pc:sldMkLst>
          <pc:docMk/>
          <pc:sldMk cId="3959982375" sldId="328"/>
        </pc:sldMkLst>
        <pc:spChg chg="mod ord">
          <ac:chgData name="Deepa Nilawar" userId="6020157dd8fcf52f" providerId="LiveId" clId="{D1D87021-BF85-4789-A4B5-AA652BC1422D}" dt="2023-08-08T17:21:51.298" v="1456" actId="700"/>
          <ac:spMkLst>
            <pc:docMk/>
            <pc:sldMk cId="3959982375" sldId="328"/>
            <ac:spMk id="2" creationId="{F098B64E-9362-AD89-C8AE-0E10FCE4E1CE}"/>
          </ac:spMkLst>
        </pc:spChg>
        <pc:spChg chg="mod ord">
          <ac:chgData name="Deepa Nilawar" userId="6020157dd8fcf52f" providerId="LiveId" clId="{D1D87021-BF85-4789-A4B5-AA652BC1422D}" dt="2023-08-08T17:21:51.298" v="1456" actId="700"/>
          <ac:spMkLst>
            <pc:docMk/>
            <pc:sldMk cId="3959982375" sldId="328"/>
            <ac:spMk id="3" creationId="{CC551B6C-9DB6-E6D5-CBF5-40783828B535}"/>
          </ac:spMkLst>
        </pc:spChg>
        <pc:spChg chg="add del mod ord">
          <ac:chgData name="Deepa Nilawar" userId="6020157dd8fcf52f" providerId="LiveId" clId="{D1D87021-BF85-4789-A4B5-AA652BC1422D}" dt="2023-08-08T17:21:59.039" v="1462" actId="20577"/>
          <ac:spMkLst>
            <pc:docMk/>
            <pc:sldMk cId="3959982375" sldId="328"/>
            <ac:spMk id="4" creationId="{4755E2A3-C0EA-2D72-4929-6D18B822C991}"/>
          </ac:spMkLst>
        </pc:spChg>
        <pc:spChg chg="add del mod ord">
          <ac:chgData name="Deepa Nilawar" userId="6020157dd8fcf52f" providerId="LiveId" clId="{D1D87021-BF85-4789-A4B5-AA652BC1422D}" dt="2023-08-08T17:07:16.566" v="1420" actId="21"/>
          <ac:spMkLst>
            <pc:docMk/>
            <pc:sldMk cId="3959982375" sldId="328"/>
            <ac:spMk id="5" creationId="{FDAB44C2-440E-2FE7-9A43-20956CC2B9FD}"/>
          </ac:spMkLst>
        </pc:spChg>
        <pc:spChg chg="add del mod">
          <ac:chgData name="Deepa Nilawar" userId="6020157dd8fcf52f" providerId="LiveId" clId="{D1D87021-BF85-4789-A4B5-AA652BC1422D}" dt="2023-08-08T17:19:49.485" v="1441" actId="21"/>
          <ac:spMkLst>
            <pc:docMk/>
            <pc:sldMk cId="3959982375" sldId="328"/>
            <ac:spMk id="7" creationId="{42F470C5-304C-E357-239B-EE9C8E199AAC}"/>
          </ac:spMkLst>
        </pc:spChg>
        <pc:spChg chg="add mod">
          <ac:chgData name="Deepa Nilawar" userId="6020157dd8fcf52f" providerId="LiveId" clId="{D1D87021-BF85-4789-A4B5-AA652BC1422D}" dt="2023-08-08T17:24:39.056" v="1585" actId="20577"/>
          <ac:spMkLst>
            <pc:docMk/>
            <pc:sldMk cId="3959982375" sldId="328"/>
            <ac:spMk id="9" creationId="{8FF246BA-6C33-11F9-CB3D-8608126AF804}"/>
          </ac:spMkLst>
        </pc:sp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723209512" sldId="329"/>
        </pc:sldMkLst>
      </pc:sldChg>
      <pc:sldChg chg="addSp delSp modSp new mod modClrScheme chgLayout">
        <pc:chgData name="Deepa Nilawar" userId="6020157dd8fcf52f" providerId="LiveId" clId="{D1D87021-BF85-4789-A4B5-AA652BC1422D}" dt="2023-08-08T16:09:30.989" v="1097" actId="1076"/>
        <pc:sldMkLst>
          <pc:docMk/>
          <pc:sldMk cId="3706263194" sldId="329"/>
        </pc:sldMkLst>
        <pc:spChg chg="del">
          <ac:chgData name="Deepa Nilawar" userId="6020157dd8fcf52f" providerId="LiveId" clId="{D1D87021-BF85-4789-A4B5-AA652BC1422D}" dt="2023-08-08T16:09:09.545" v="1092" actId="700"/>
          <ac:spMkLst>
            <pc:docMk/>
            <pc:sldMk cId="3706263194" sldId="329"/>
            <ac:spMk id="2" creationId="{CF7909D0-BDF1-2A39-D4B1-BAFAA34208DA}"/>
          </ac:spMkLst>
        </pc:spChg>
        <pc:spChg chg="del">
          <ac:chgData name="Deepa Nilawar" userId="6020157dd8fcf52f" providerId="LiveId" clId="{D1D87021-BF85-4789-A4B5-AA652BC1422D}" dt="2023-08-08T16:09:09.545" v="1092" actId="700"/>
          <ac:spMkLst>
            <pc:docMk/>
            <pc:sldMk cId="3706263194" sldId="329"/>
            <ac:spMk id="3" creationId="{84F5644C-B07E-F5B9-DC79-E0EC8F855BB4}"/>
          </ac:spMkLst>
        </pc:spChg>
        <pc:spChg chg="mod ord">
          <ac:chgData name="Deepa Nilawar" userId="6020157dd8fcf52f" providerId="LiveId" clId="{D1D87021-BF85-4789-A4B5-AA652BC1422D}" dt="2023-08-08T16:09:09.545" v="1092" actId="700"/>
          <ac:spMkLst>
            <pc:docMk/>
            <pc:sldMk cId="3706263194" sldId="329"/>
            <ac:spMk id="4" creationId="{9A83ECA9-6A3B-4BDC-BC1C-DEFA0FE39CB3}"/>
          </ac:spMkLst>
        </pc:spChg>
        <pc:spChg chg="mod ord">
          <ac:chgData name="Deepa Nilawar" userId="6020157dd8fcf52f" providerId="LiveId" clId="{D1D87021-BF85-4789-A4B5-AA652BC1422D}" dt="2023-08-08T16:09:09.545" v="1092" actId="700"/>
          <ac:spMkLst>
            <pc:docMk/>
            <pc:sldMk cId="3706263194" sldId="329"/>
            <ac:spMk id="5" creationId="{3788606D-91B6-75BD-D358-4CBD30EFA102}"/>
          </ac:spMkLst>
        </pc:spChg>
        <pc:picChg chg="add mod">
          <ac:chgData name="Deepa Nilawar" userId="6020157dd8fcf52f" providerId="LiveId" clId="{D1D87021-BF85-4789-A4B5-AA652BC1422D}" dt="2023-08-08T16:09:30.989" v="1097" actId="1076"/>
          <ac:picMkLst>
            <pc:docMk/>
            <pc:sldMk cId="3706263194" sldId="329"/>
            <ac:picMk id="4098" creationId="{827C06E5-3B65-1626-B7E3-C57355B492B3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607809924" sldId="330"/>
        </pc:sldMkLst>
      </pc:sldChg>
      <pc:sldChg chg="addSp modSp new mod">
        <pc:chgData name="Deepa Nilawar" userId="6020157dd8fcf52f" providerId="LiveId" clId="{D1D87021-BF85-4789-A4B5-AA652BC1422D}" dt="2023-08-08T16:33:07.658" v="1204" actId="20577"/>
        <pc:sldMkLst>
          <pc:docMk/>
          <pc:sldMk cId="854484796" sldId="330"/>
        </pc:sldMkLst>
        <pc:spChg chg="add mod">
          <ac:chgData name="Deepa Nilawar" userId="6020157dd8fcf52f" providerId="LiveId" clId="{D1D87021-BF85-4789-A4B5-AA652BC1422D}" dt="2023-08-08T16:33:07.658" v="1204" actId="20577"/>
          <ac:spMkLst>
            <pc:docMk/>
            <pc:sldMk cId="854484796" sldId="330"/>
            <ac:spMk id="5" creationId="{A4590721-AF4B-2AB9-C1B7-AA1084B96D70}"/>
          </ac:spMkLst>
        </pc:spChg>
      </pc:sldChg>
      <pc:sldChg chg="addSp modSp new">
        <pc:chgData name="Deepa Nilawar" userId="6020157dd8fcf52f" providerId="LiveId" clId="{D1D87021-BF85-4789-A4B5-AA652BC1422D}" dt="2023-08-08T17:06:22.094" v="1415" actId="732"/>
        <pc:sldMkLst>
          <pc:docMk/>
          <pc:sldMk cId="1074634225" sldId="331"/>
        </pc:sldMkLst>
        <pc:picChg chg="add mod">
          <ac:chgData name="Deepa Nilawar" userId="6020157dd8fcf52f" providerId="LiveId" clId="{D1D87021-BF85-4789-A4B5-AA652BC1422D}" dt="2023-08-08T17:06:22.094" v="1415" actId="732"/>
          <ac:picMkLst>
            <pc:docMk/>
            <pc:sldMk cId="1074634225" sldId="331"/>
            <ac:picMk id="5122" creationId="{1CC0CE5F-49C5-8372-64F5-1CB4CECCEE3F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644259599" sldId="331"/>
        </pc:sldMkLst>
      </pc:sldChg>
      <pc:sldChg chg="addSp delSp modSp new mod modClrScheme chgLayout">
        <pc:chgData name="Deepa Nilawar" userId="6020157dd8fcf52f" providerId="LiveId" clId="{D1D87021-BF85-4789-A4B5-AA652BC1422D}" dt="2023-08-08T17:06:25.180" v="1416" actId="1076"/>
        <pc:sldMkLst>
          <pc:docMk/>
          <pc:sldMk cId="207018454" sldId="332"/>
        </pc:sldMkLst>
        <pc:spChg chg="del">
          <ac:chgData name="Deepa Nilawar" userId="6020157dd8fcf52f" providerId="LiveId" clId="{D1D87021-BF85-4789-A4B5-AA652BC1422D}" dt="2023-08-08T17:04:02.548" v="1405" actId="700"/>
          <ac:spMkLst>
            <pc:docMk/>
            <pc:sldMk cId="207018454" sldId="332"/>
            <ac:spMk id="2" creationId="{20A10670-3CDA-4C26-8EBB-EC6E30767D15}"/>
          </ac:spMkLst>
        </pc:spChg>
        <pc:spChg chg="del">
          <ac:chgData name="Deepa Nilawar" userId="6020157dd8fcf52f" providerId="LiveId" clId="{D1D87021-BF85-4789-A4B5-AA652BC1422D}" dt="2023-08-08T17:04:02.548" v="1405" actId="700"/>
          <ac:spMkLst>
            <pc:docMk/>
            <pc:sldMk cId="207018454" sldId="332"/>
            <ac:spMk id="3" creationId="{AD8F578F-8DB9-7DEF-5130-2C9DAD0D5538}"/>
          </ac:spMkLst>
        </pc:spChg>
        <pc:spChg chg="mod ord">
          <ac:chgData name="Deepa Nilawar" userId="6020157dd8fcf52f" providerId="LiveId" clId="{D1D87021-BF85-4789-A4B5-AA652BC1422D}" dt="2023-08-08T17:04:02.548" v="1405" actId="700"/>
          <ac:spMkLst>
            <pc:docMk/>
            <pc:sldMk cId="207018454" sldId="332"/>
            <ac:spMk id="4" creationId="{47F9AA0A-FE3C-AAA1-A66A-29D87BF36D66}"/>
          </ac:spMkLst>
        </pc:spChg>
        <pc:spChg chg="mod ord">
          <ac:chgData name="Deepa Nilawar" userId="6020157dd8fcf52f" providerId="LiveId" clId="{D1D87021-BF85-4789-A4B5-AA652BC1422D}" dt="2023-08-08T17:04:02.548" v="1405" actId="700"/>
          <ac:spMkLst>
            <pc:docMk/>
            <pc:sldMk cId="207018454" sldId="332"/>
            <ac:spMk id="5" creationId="{53F35144-F041-F9E1-4249-9BF875298D4B}"/>
          </ac:spMkLst>
        </pc:spChg>
        <pc:picChg chg="add mod">
          <ac:chgData name="Deepa Nilawar" userId="6020157dd8fcf52f" providerId="LiveId" clId="{D1D87021-BF85-4789-A4B5-AA652BC1422D}" dt="2023-08-08T17:06:25.180" v="1416" actId="1076"/>
          <ac:picMkLst>
            <pc:docMk/>
            <pc:sldMk cId="207018454" sldId="332"/>
            <ac:picMk id="6" creationId="{462D0F70-846A-480F-3DB9-97BFF7E860A8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412156553" sldId="332"/>
        </pc:sldMkLst>
      </pc:sldChg>
      <pc:sldChg chg="addSp delSp modSp new mod modClrScheme chgLayout">
        <pc:chgData name="Deepa Nilawar" userId="6020157dd8fcf52f" providerId="LiveId" clId="{D1D87021-BF85-4789-A4B5-AA652BC1422D}" dt="2023-08-08T17:17:43.385" v="1429" actId="1076"/>
        <pc:sldMkLst>
          <pc:docMk/>
          <pc:sldMk cId="872317868" sldId="333"/>
        </pc:sldMkLst>
        <pc:spChg chg="del">
          <ac:chgData name="Deepa Nilawar" userId="6020157dd8fcf52f" providerId="LiveId" clId="{D1D87021-BF85-4789-A4B5-AA652BC1422D}" dt="2023-08-08T17:17:03.528" v="1424" actId="700"/>
          <ac:spMkLst>
            <pc:docMk/>
            <pc:sldMk cId="872317868" sldId="333"/>
            <ac:spMk id="2" creationId="{EA98E3D4-7ED1-4456-6360-22C25D2AB2BB}"/>
          </ac:spMkLst>
        </pc:spChg>
        <pc:spChg chg="del">
          <ac:chgData name="Deepa Nilawar" userId="6020157dd8fcf52f" providerId="LiveId" clId="{D1D87021-BF85-4789-A4B5-AA652BC1422D}" dt="2023-08-08T17:17:03.528" v="1424" actId="700"/>
          <ac:spMkLst>
            <pc:docMk/>
            <pc:sldMk cId="872317868" sldId="333"/>
            <ac:spMk id="3" creationId="{564984CD-FF37-FDB5-A1BB-A4C5705BB402}"/>
          </ac:spMkLst>
        </pc:spChg>
        <pc:spChg chg="del">
          <ac:chgData name="Deepa Nilawar" userId="6020157dd8fcf52f" providerId="LiveId" clId="{D1D87021-BF85-4789-A4B5-AA652BC1422D}" dt="2023-08-08T17:16:55.078" v="1423" actId="21"/>
          <ac:spMkLst>
            <pc:docMk/>
            <pc:sldMk cId="872317868" sldId="333"/>
            <ac:spMk id="4" creationId="{296E9C83-EBBB-8D2B-9673-C6DFE84D6EC7}"/>
          </ac:spMkLst>
        </pc:spChg>
        <pc:spChg chg="mod ord">
          <ac:chgData name="Deepa Nilawar" userId="6020157dd8fcf52f" providerId="LiveId" clId="{D1D87021-BF85-4789-A4B5-AA652BC1422D}" dt="2023-08-08T17:17:03.528" v="1424" actId="700"/>
          <ac:spMkLst>
            <pc:docMk/>
            <pc:sldMk cId="872317868" sldId="333"/>
            <ac:spMk id="5" creationId="{303E78ED-AD5E-7998-E5CD-B03996B1B39A}"/>
          </ac:spMkLst>
        </pc:spChg>
        <pc:spChg chg="add mod">
          <ac:chgData name="Deepa Nilawar" userId="6020157dd8fcf52f" providerId="LiveId" clId="{D1D87021-BF85-4789-A4B5-AA652BC1422D}" dt="2023-08-08T17:17:07.369" v="1425"/>
          <ac:spMkLst>
            <pc:docMk/>
            <pc:sldMk cId="872317868" sldId="333"/>
            <ac:spMk id="6" creationId="{DDB908A4-D7B9-13CE-848C-DF786D3E26E8}"/>
          </ac:spMkLst>
        </pc:spChg>
        <pc:picChg chg="add mod">
          <ac:chgData name="Deepa Nilawar" userId="6020157dd8fcf52f" providerId="LiveId" clId="{D1D87021-BF85-4789-A4B5-AA652BC1422D}" dt="2023-08-08T17:17:43.385" v="1429" actId="1076"/>
          <ac:picMkLst>
            <pc:docMk/>
            <pc:sldMk cId="872317868" sldId="333"/>
            <ac:picMk id="7170" creationId="{5902DC7F-2E4B-0D75-C613-F1B4BF5F018F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041212910" sldId="333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21671672" sldId="334"/>
        </pc:sldMkLst>
      </pc:sldChg>
      <pc:sldChg chg="addSp delSp modSp new mod modClrScheme chgLayout">
        <pc:chgData name="Deepa Nilawar" userId="6020157dd8fcf52f" providerId="LiveId" clId="{D1D87021-BF85-4789-A4B5-AA652BC1422D}" dt="2023-08-08T17:30:20.461" v="1643" actId="1076"/>
        <pc:sldMkLst>
          <pc:docMk/>
          <pc:sldMk cId="3664538163" sldId="334"/>
        </pc:sldMkLst>
        <pc:spChg chg="mod ord">
          <ac:chgData name="Deepa Nilawar" userId="6020157dd8fcf52f" providerId="LiveId" clId="{D1D87021-BF85-4789-A4B5-AA652BC1422D}" dt="2023-08-08T17:27:01.708" v="1591" actId="700"/>
          <ac:spMkLst>
            <pc:docMk/>
            <pc:sldMk cId="3664538163" sldId="334"/>
            <ac:spMk id="2" creationId="{BD7AAA9F-C339-D702-E8C2-DA6FF588EC97}"/>
          </ac:spMkLst>
        </pc:spChg>
        <pc:spChg chg="mod ord">
          <ac:chgData name="Deepa Nilawar" userId="6020157dd8fcf52f" providerId="LiveId" clId="{D1D87021-BF85-4789-A4B5-AA652BC1422D}" dt="2023-08-08T17:27:01.708" v="1591" actId="700"/>
          <ac:spMkLst>
            <pc:docMk/>
            <pc:sldMk cId="3664538163" sldId="334"/>
            <ac:spMk id="3" creationId="{03D50521-8571-9A3A-BF65-17E0FB4B1ECF}"/>
          </ac:spMkLst>
        </pc:spChg>
        <pc:spChg chg="add del mod ord">
          <ac:chgData name="Deepa Nilawar" userId="6020157dd8fcf52f" providerId="LiveId" clId="{D1D87021-BF85-4789-A4B5-AA652BC1422D}" dt="2023-08-08T17:29:11.319" v="1637" actId="21"/>
          <ac:spMkLst>
            <pc:docMk/>
            <pc:sldMk cId="3664538163" sldId="334"/>
            <ac:spMk id="4" creationId="{1FC9A4B8-0A70-F23E-DCC5-4F6797602DB4}"/>
          </ac:spMkLst>
        </pc:spChg>
        <pc:spChg chg="add mod ord">
          <ac:chgData name="Deepa Nilawar" userId="6020157dd8fcf52f" providerId="LiveId" clId="{D1D87021-BF85-4789-A4B5-AA652BC1422D}" dt="2023-08-08T17:29:52.339" v="1639" actId="207"/>
          <ac:spMkLst>
            <pc:docMk/>
            <pc:sldMk cId="3664538163" sldId="334"/>
            <ac:spMk id="5" creationId="{DF3911A9-30AE-3A22-6972-DB918FC38CDA}"/>
          </ac:spMkLst>
        </pc:spChg>
        <pc:picChg chg="add mod">
          <ac:chgData name="Deepa Nilawar" userId="6020157dd8fcf52f" providerId="LiveId" clId="{D1D87021-BF85-4789-A4B5-AA652BC1422D}" dt="2023-08-08T17:30:20.461" v="1643" actId="1076"/>
          <ac:picMkLst>
            <pc:docMk/>
            <pc:sldMk cId="3664538163" sldId="334"/>
            <ac:picMk id="9218" creationId="{5A1CE84D-42A8-0C59-7850-75A57D84E025}"/>
          </ac:picMkLst>
        </pc:picChg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1810994824" sldId="336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3739790173" sldId="337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424259620" sldId="338"/>
        </pc:sldMkLst>
      </pc:sldChg>
      <pc:sldChg chg="del">
        <pc:chgData name="Deepa Nilawar" userId="6020157dd8fcf52f" providerId="LiveId" clId="{D1D87021-BF85-4789-A4B5-AA652BC1422D}" dt="2023-08-07T17:39:16.396" v="0" actId="47"/>
        <pc:sldMkLst>
          <pc:docMk/>
          <pc:sldMk cId="2699731463" sldId="33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8/8/2023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8/8/2023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anchor="b">
            <a:noAutofit/>
          </a:bodyPr>
          <a:lstStyle>
            <a:lvl1pPr algn="ctr"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fabric&#10;&#10;Description automatically generated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35" descr="A close-up of a tree&#10;&#10;Description automatically generated with medium confidence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9612" y="2770632"/>
            <a:ext cx="5065776" cy="1554480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9612" y="4791456"/>
            <a:ext cx="5065776" cy="1408176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8" name="Picture 37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8848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9560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Picture 9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Picture 11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&#10;&#10;Description automatically generated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Text Placeholder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Picture 8" descr="A picture containing bedclothes, fabric&#10;&#10;Description automatically generated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Picture 14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abric&#10;&#10;Description automatically generated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Picture 18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aistcoat" TargetMode="External"/><Relationship Id="rId2" Type="http://schemas.openxmlformats.org/officeDocument/2006/relationships/hyperlink" Target="https://en.wikipedia.org/wiki/Bodice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n.wikipedia.org/wiki/Ottoman_Empir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ftan" TargetMode="External"/><Relationship Id="rId2" Type="http://schemas.openxmlformats.org/officeDocument/2006/relationships/hyperlink" Target="https://en.wikipedia.org/wiki/Kalpak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en.wikipedia.org/wiki/Jelick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en/Chemise" TargetMode="External"/><Relationship Id="rId2" Type="http://schemas.openxmlformats.org/officeDocument/2006/relationships/hyperlink" Target="https://www.wikiwand.com/en/Ottoman_era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wikiwand.com/en/Rob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be" TargetMode="External"/><Relationship Id="rId2" Type="http://schemas.openxmlformats.org/officeDocument/2006/relationships/hyperlink" Target="https://en.wikipedia.org/wiki/Gown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n.wikipedia.org/wiki/Doublet_(clothing)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E1761-2518-53D8-9F92-BD6E9CE11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/>
          <a:lstStyle/>
          <a:p>
            <a:r>
              <a:rPr lang="en-US" dirty="0"/>
              <a:t>Mesopotamia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749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F22336-25AF-329C-D56C-A640518D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5E422-94B4-A1A4-7E9E-331FFE09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10</a:t>
            </a:fld>
            <a:endParaRPr lang="en-US" dirty="0"/>
          </a:p>
        </p:txBody>
      </p:sp>
      <p:pic>
        <p:nvPicPr>
          <p:cNvPr id="3074" name="Picture 2" descr="Premium Vector | Cartoon men's and women's turkish costume character for  children flat vector illustration">
            <a:extLst>
              <a:ext uri="{FF2B5EF4-FFF2-40B4-BE49-F238E27FC236}">
                <a16:creationId xmlns:a16="http://schemas.microsoft.com/office/drawing/2014/main" id="{4918807C-A7BE-BAEA-8CCC-013AEC5DE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802"/>
            <a:ext cx="6262396" cy="62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309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CF09A7-DEE1-D64D-1BB8-8DD45041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A48B9B-11FF-EF33-BEBA-CBDFF7E0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80AE91-1B2E-9E2C-1B94-E046ADA37C3E}"/>
              </a:ext>
            </a:extLst>
          </p:cNvPr>
          <p:cNvSpPr txBox="1"/>
          <p:nvPr/>
        </p:nvSpPr>
        <p:spPr>
          <a:xfrm>
            <a:off x="1257300" y="1536174"/>
            <a:ext cx="870779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effectLst/>
                <a:latin typeface="ff4"/>
              </a:rPr>
              <a:t>Forms of Turkish Traditional Dress</a:t>
            </a:r>
          </a:p>
          <a:p>
            <a:pPr algn="l"/>
            <a:endParaRPr lang="en-US" sz="2400" b="1" i="0" dirty="0">
              <a:effectLst/>
              <a:latin typeface="Source Sans Pro" panose="020B0503030403020204" pitchFamily="34" charset="0"/>
            </a:endParaRPr>
          </a:p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ff2"/>
              </a:rPr>
              <a:t>Characteristic features of Turkish traditional dress include the layering of garments, distinctive surface or woven-in decoration on the fabrics, and a geometric cut. Wool, silk, and cotton, fibers  are commonly used for apparel. Separate garments are layered to accommodate the need for adjustments according to climate; to create storage areas for coins and other small items in fabric folds; and to create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ff2"/>
              </a:rPr>
              <a:t>asystem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ff2"/>
              </a:rPr>
              <a:t> for holding garments onto the body. Careful cutting exposes portions of garments underneath the top layers. Surface design is achieved by embroidering, dyeing, or weaving.</a:t>
            </a:r>
            <a:endParaRPr lang="en-US" sz="2400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73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1EE34B-A84A-FC9D-0B2B-DD70E8E0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7108EC-B64E-C2EB-8D0C-85EF2B16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7B1E7B-8B22-7E3D-7314-212C4558295F}"/>
              </a:ext>
            </a:extLst>
          </p:cNvPr>
          <p:cNvSpPr txBox="1"/>
          <p:nvPr/>
        </p:nvSpPr>
        <p:spPr>
          <a:xfrm>
            <a:off x="1294623" y="1406203"/>
            <a:ext cx="60975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3600" b="1" dirty="0">
                <a:latin typeface="var(--font-serif)"/>
              </a:rPr>
              <a:t>M</a:t>
            </a:r>
            <a:r>
              <a:rPr lang="en-US" sz="3600" b="1" i="0" dirty="0">
                <a:effectLst/>
                <a:latin typeface="var(--font-serif)"/>
              </a:rPr>
              <a:t>ale Dress(costume)</a:t>
            </a:r>
          </a:p>
          <a:p>
            <a:pPr algn="l" fontAlgn="base"/>
            <a:r>
              <a:rPr lang="en-US" sz="3600" dirty="0">
                <a:latin typeface="var(--font-serif)"/>
              </a:rPr>
              <a:t>1.Salvar</a:t>
            </a:r>
          </a:p>
          <a:p>
            <a:pPr algn="l" fontAlgn="base"/>
            <a:r>
              <a:rPr lang="en-US" sz="3600" i="0" dirty="0">
                <a:effectLst/>
                <a:latin typeface="var(--font-serif)"/>
              </a:rPr>
              <a:t>2.</a:t>
            </a:r>
            <a:r>
              <a:rPr lang="en-US" sz="3600" dirty="0">
                <a:latin typeface="var(--font-serif)"/>
              </a:rPr>
              <a:t>Yelek(vest)</a:t>
            </a:r>
          </a:p>
          <a:p>
            <a:pPr algn="l" fontAlgn="base"/>
            <a:r>
              <a:rPr lang="en-US" sz="3600" i="0" dirty="0">
                <a:effectLst/>
                <a:latin typeface="var(--font-serif)"/>
              </a:rPr>
              <a:t>3.Cebken(</a:t>
            </a:r>
            <a:r>
              <a:rPr lang="en-US" sz="3600" i="0" dirty="0" err="1">
                <a:effectLst/>
                <a:latin typeface="var(--font-serif)"/>
              </a:rPr>
              <a:t>jaket</a:t>
            </a:r>
            <a:r>
              <a:rPr lang="en-US" sz="3600" i="0" dirty="0">
                <a:effectLst/>
                <a:latin typeface="var(--font-serif)"/>
              </a:rPr>
              <a:t>)</a:t>
            </a:r>
          </a:p>
          <a:p>
            <a:pPr algn="l" fontAlgn="base"/>
            <a:endParaRPr lang="en-US" sz="3600" b="1" i="0" dirty="0">
              <a:effectLst/>
              <a:latin typeface="var(--font-serif)"/>
            </a:endParaRPr>
          </a:p>
        </p:txBody>
      </p:sp>
    </p:spTree>
    <p:extLst>
      <p:ext uri="{BB962C8B-B14F-4D97-AF65-F5344CB8AC3E}">
        <p14:creationId xmlns:p14="http://schemas.microsoft.com/office/powerpoint/2010/main" val="707602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B09579-4468-1E13-F654-1969D8750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err="1"/>
              <a:t>Salvar</a:t>
            </a:r>
            <a:endParaRPr lang="en-I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0AE572-A310-29E0-D908-D4C2D81C3B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107C14-EAC4-BECB-DC19-73EF1CD155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13</a:t>
            </a:fld>
            <a:endParaRPr lang="en-US" dirty="0"/>
          </a:p>
        </p:txBody>
      </p:sp>
      <p:pic>
        <p:nvPicPr>
          <p:cNvPr id="6146" name="Picture 2" descr="The costume of Turkey. Ottoman Empire. Officials and ethnic groups.">
            <a:extLst>
              <a:ext uri="{FF2B5EF4-FFF2-40B4-BE49-F238E27FC236}">
                <a16:creationId xmlns:a16="http://schemas.microsoft.com/office/drawing/2014/main" id="{191E088C-FF73-4C4C-0852-F740482CD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708" y="176550"/>
            <a:ext cx="4935894" cy="65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541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2FB5BE-6067-E06E-62A6-0C3CCC9B7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2.Yelenk(vest)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D19EC9-E022-B698-DE6E-1E5A6299E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en-US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yelek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is the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Bodi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bodice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or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Waistcoa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waistcoat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of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Ottoman Emp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Ottoman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origin, traditionally worn by women &amp; men. The 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yelek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typically a sleeveless and collarless garment and usually has small pockets on the sides. Traditional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yeleks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are generally embroidered and made out of silk cloth as well as velvet and leather. During the Ottoman era, the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yelek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was a hip-length jacket or vest worn for warmth by both sexes. It could have long sleeves, short sleeves, or no sleeves, and often had a small standing collar. </a:t>
            </a:r>
            <a:endParaRPr lang="en-I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DE57DA-D4F5-B816-8F10-CA18BE4132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8DA0FD-07E1-DEC4-117B-3AA05C7AA4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026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F9AA0A-FE3C-AAA1-A66A-29D87BF3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35144-F041-F9E1-4249-9BF87529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The 108 Turkish Dancer Pattern and Fabric Suggestions - Folkwear">
            <a:extLst>
              <a:ext uri="{FF2B5EF4-FFF2-40B4-BE49-F238E27FC236}">
                <a16:creationId xmlns:a16="http://schemas.microsoft.com/office/drawing/2014/main" id="{462D0F70-846A-480F-3DB9-97BFF7E860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9"/>
          <a:stretch/>
        </p:blipFill>
        <p:spPr bwMode="auto">
          <a:xfrm>
            <a:off x="2416628" y="405881"/>
            <a:ext cx="7091265" cy="578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1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98B64E-9362-AD89-C8AE-0E10FCE4E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551B6C-9DB6-E6D5-CBF5-40783828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55E2A3-C0EA-2D72-4929-6D18B822C9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46188"/>
            <a:ext cx="10515600" cy="1325562"/>
          </a:xfrm>
        </p:spPr>
        <p:txBody>
          <a:bodyPr>
            <a:normAutofit fontScale="90000"/>
          </a:bodyPr>
          <a:lstStyle/>
          <a:p>
            <a:pPr algn="l"/>
            <a:br>
              <a:rPr lang="en-US" sz="4400" i="0" dirty="0">
                <a:effectLst/>
                <a:latin typeface="var(--font-serif)"/>
              </a:rPr>
            </a:br>
            <a:r>
              <a:rPr lang="en-US" sz="4400" i="0" dirty="0">
                <a:effectLst/>
                <a:latin typeface="var(--font-serif)"/>
              </a:rPr>
              <a:t>      3.Cebken(jacket)</a:t>
            </a:r>
            <a:br>
              <a:rPr lang="en-US" sz="4400" i="0" dirty="0">
                <a:effectLst/>
                <a:latin typeface="var(--font-serif)"/>
              </a:rPr>
            </a:br>
            <a:br>
              <a:rPr lang="en-US" sz="4400" i="0" dirty="0">
                <a:effectLst/>
                <a:latin typeface="var(--font-serif)"/>
              </a:rPr>
            </a:b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F246BA-6C33-11F9-CB3D-8608126AF804}"/>
              </a:ext>
            </a:extLst>
          </p:cNvPr>
          <p:cNvSpPr txBox="1"/>
          <p:nvPr/>
        </p:nvSpPr>
        <p:spPr>
          <a:xfrm>
            <a:off x="830423" y="2388637"/>
            <a:ext cx="947990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0" i="0" dirty="0">
                <a:effectLst/>
                <a:latin typeface="Arial" panose="020B0604020202020204" pitchFamily="34" charset="0"/>
              </a:rPr>
              <a:t>In this period men wore outer items such as '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mintan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 an 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entari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 or kaftan (a long robe), '</a:t>
            </a:r>
            <a:r>
              <a:rPr lang="en-IN" sz="2400" b="0" i="0" u="none" strike="noStrike" dirty="0">
                <a:effectLst/>
                <a:latin typeface="Arial" panose="020B0604020202020204" pitchFamily="34" charset="0"/>
                <a:hlinkClick r:id="rId2" tooltip="Kalpa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kalpak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’ on the head; '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çarık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', (boots), '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çedik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', 'Yemeni' on the feet. </a:t>
            </a:r>
          </a:p>
          <a:p>
            <a:r>
              <a:rPr lang="en-IN" sz="2400" b="0" i="0" dirty="0">
                <a:effectLst/>
                <a:latin typeface="Arial" panose="020B0604020202020204" pitchFamily="34" charset="0"/>
              </a:rPr>
              <a:t>The administrators and the wealthy wore </a:t>
            </a:r>
            <a:r>
              <a:rPr lang="en-IN" sz="2400" b="0" i="0" u="none" strike="noStrike" dirty="0">
                <a:effectLst/>
                <a:latin typeface="Arial" panose="020B0604020202020204" pitchFamily="34" charset="0"/>
                <a:hlinkClick r:id="rId3" tooltip="Cafta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caftans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 with fur lining and embroidery, whereas the middle class wore '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cübbe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' (a mid-length robe) and '</a:t>
            </a:r>
            <a:r>
              <a:rPr lang="en-IN" sz="2400" b="0" i="0" dirty="0" err="1">
                <a:effectLst/>
                <a:latin typeface="Arial" panose="020B0604020202020204" pitchFamily="34" charset="0"/>
              </a:rPr>
              <a:t>hırka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' (a short robe or tunic), and the poor wore collarless   '</a:t>
            </a:r>
            <a:r>
              <a:rPr lang="en-IN" sz="2400" b="0" i="0" u="none" strike="noStrike" dirty="0" err="1">
                <a:effectLst/>
                <a:latin typeface="Arial" panose="020B0604020202020204" pitchFamily="34" charset="0"/>
                <a:hlinkClick r:id="rId4" tooltip="Jelic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yelek</a:t>
            </a:r>
            <a:r>
              <a:rPr lang="en-IN" sz="2400" b="0" i="0" dirty="0">
                <a:effectLst/>
                <a:latin typeface="Arial" panose="020B0604020202020204" pitchFamily="34" charset="0"/>
              </a:rPr>
              <a:t>' (vest).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959982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3E78ED-AD5E-7998-E5CD-B03996B1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DB908A4-D7B9-13CE-848C-DF786D3E26E8}"/>
              </a:ext>
            </a:extLst>
          </p:cNvPr>
          <p:cNvSpPr txBox="1">
            <a:spLocks/>
          </p:cNvSpPr>
          <p:nvPr/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7170" name="Picture 2" descr="Kaftan - Wikipedia">
            <a:extLst>
              <a:ext uri="{FF2B5EF4-FFF2-40B4-BE49-F238E27FC236}">
                <a16:creationId xmlns:a16="http://schemas.microsoft.com/office/drawing/2014/main" id="{5902DC7F-2E4B-0D75-C613-F1B4BF5F0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07" y="265922"/>
            <a:ext cx="5385810" cy="632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317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3911A9-30AE-3A22-6972-DB918FC38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8360" y="4590661"/>
            <a:ext cx="4649971" cy="566555"/>
          </a:xfrm>
        </p:spPr>
        <p:txBody>
          <a:bodyPr>
            <a:noAutofit/>
          </a:bodyPr>
          <a:lstStyle/>
          <a:p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</a:p>
          <a:p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DEEPA NILAWAR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7AAA9F-C339-D702-E8C2-DA6FF588EC9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D50521-8571-9A3A-BF65-17E0FB4B1E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18</a:t>
            </a:fld>
            <a:endParaRPr lang="en-US" dirty="0"/>
          </a:p>
        </p:txBody>
      </p:sp>
      <p:pic>
        <p:nvPicPr>
          <p:cNvPr id="9218" name="Picture 2" descr="Examples of Words of Appreciation | YourDictionary">
            <a:extLst>
              <a:ext uri="{FF2B5EF4-FFF2-40B4-BE49-F238E27FC236}">
                <a16:creationId xmlns:a16="http://schemas.microsoft.com/office/drawing/2014/main" id="{5A1CE84D-42A8-0C59-7850-75A57D84E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7" y="3604459"/>
            <a:ext cx="6727370" cy="197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38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FCD663-218D-87E9-3192-A162DEE7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43D863-C448-7AA2-C695-6290EED72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4E182C-3B81-9A73-2EA5-BF80248929A6}"/>
              </a:ext>
            </a:extLst>
          </p:cNvPr>
          <p:cNvSpPr txBox="1"/>
          <p:nvPr/>
        </p:nvSpPr>
        <p:spPr>
          <a:xfrm>
            <a:off x="718457" y="494522"/>
            <a:ext cx="961986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1A1A1A"/>
                </a:solidFill>
                <a:latin typeface="Franklin Gothic Heavy" panose="020B0903020102020204" pitchFamily="34" charset="0"/>
              </a:rPr>
              <a:t>Turkey costume   </a:t>
            </a:r>
          </a:p>
          <a:p>
            <a:r>
              <a:rPr lang="en-US" sz="2400" dirty="0">
                <a:solidFill>
                  <a:srgbClr val="1A1A1A"/>
                </a:solidFill>
                <a:latin typeface="+mj-lt"/>
              </a:rPr>
              <a:t>Turkish </a:t>
            </a:r>
            <a:r>
              <a:rPr lang="en-US" sz="2400" dirty="0" err="1">
                <a:solidFill>
                  <a:srgbClr val="1A1A1A"/>
                </a:solidFill>
                <a:latin typeface="+mj-lt"/>
              </a:rPr>
              <a:t>salvar</a:t>
            </a:r>
            <a:r>
              <a:rPr lang="en-US" sz="2400" dirty="0">
                <a:solidFill>
                  <a:srgbClr val="1A1A1A"/>
                </a:solidFill>
                <a:latin typeface="+mj-lt"/>
              </a:rPr>
              <a:t> are traditional baggy trousers. Men may add the traditional loose coat called a </a:t>
            </a:r>
            <a:r>
              <a:rPr lang="en-US" sz="2400" dirty="0" err="1">
                <a:solidFill>
                  <a:srgbClr val="1A1A1A"/>
                </a:solidFill>
                <a:latin typeface="+mj-lt"/>
              </a:rPr>
              <a:t>jubba</a:t>
            </a:r>
            <a:r>
              <a:rPr lang="en-US" sz="2400" dirty="0">
                <a:solidFill>
                  <a:srgbClr val="1A1A1A"/>
                </a:solidFill>
                <a:latin typeface="+mj-lt"/>
              </a:rPr>
              <a:t>, over the </a:t>
            </a:r>
            <a:r>
              <a:rPr lang="en-US" sz="2400" dirty="0" err="1">
                <a:solidFill>
                  <a:srgbClr val="1A1A1A"/>
                </a:solidFill>
                <a:latin typeface="+mj-lt"/>
              </a:rPr>
              <a:t>salvar</a:t>
            </a:r>
            <a:r>
              <a:rPr lang="en-US" sz="2400" dirty="0">
                <a:solidFill>
                  <a:srgbClr val="1A1A1A"/>
                </a:solidFill>
                <a:latin typeface="+mj-lt"/>
              </a:rPr>
              <a:t>. Mustafa Kemal pasha changed the dress </a:t>
            </a:r>
            <a:r>
              <a:rPr lang="en-US" sz="2400" dirty="0" err="1">
                <a:solidFill>
                  <a:srgbClr val="1A1A1A"/>
                </a:solidFill>
                <a:latin typeface="+mj-lt"/>
              </a:rPr>
              <a:t>coad</a:t>
            </a:r>
            <a:r>
              <a:rPr lang="en-US" sz="2400" dirty="0">
                <a:solidFill>
                  <a:srgbClr val="1A1A1A"/>
                </a:solidFill>
                <a:latin typeface="+mj-lt"/>
              </a:rPr>
              <a:t> in turkey in the 1920’s as </a:t>
            </a:r>
          </a:p>
          <a:p>
            <a:r>
              <a:rPr lang="en-US" sz="2400" b="0" i="0" dirty="0">
                <a:solidFill>
                  <a:srgbClr val="1A1A1A"/>
                </a:solidFill>
                <a:effectLst/>
                <a:latin typeface="+mj-lt"/>
              </a:rPr>
              <a:t>Part of his revolutions. However, men &amp; women still wear the </a:t>
            </a:r>
            <a:r>
              <a:rPr lang="en-US" sz="2400" b="0" i="0" dirty="0" err="1">
                <a:solidFill>
                  <a:srgbClr val="1A1A1A"/>
                </a:solidFill>
                <a:effectLst/>
                <a:latin typeface="+mj-lt"/>
              </a:rPr>
              <a:t>salvar</a:t>
            </a:r>
            <a:r>
              <a:rPr lang="en-US" sz="2400" b="0" i="0" dirty="0">
                <a:solidFill>
                  <a:srgbClr val="1A1A1A"/>
                </a:solidFill>
                <a:effectLst/>
                <a:latin typeface="+mj-lt"/>
              </a:rPr>
              <a:t> in many areas of turkey indifferent to social status.</a:t>
            </a:r>
          </a:p>
          <a:p>
            <a:endParaRPr lang="en-US" sz="2000" dirty="0">
              <a:solidFill>
                <a:srgbClr val="1A1A1A"/>
              </a:solidFill>
              <a:latin typeface="+mj-lt"/>
            </a:endParaRPr>
          </a:p>
          <a:p>
            <a:endParaRPr lang="en-US" sz="2000" b="0" i="0" dirty="0">
              <a:solidFill>
                <a:srgbClr val="1A1A1A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738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00F19D-2D80-E2B6-F1FA-F48D85AB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BB6516-2700-6CA8-0D7E-ED91C2B4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E255E-7DBF-D576-21D9-35DD1298A63A}"/>
              </a:ext>
            </a:extLst>
          </p:cNvPr>
          <p:cNvSpPr txBox="1"/>
          <p:nvPr/>
        </p:nvSpPr>
        <p:spPr>
          <a:xfrm>
            <a:off x="1007706" y="1017037"/>
            <a:ext cx="929329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4000" b="1" dirty="0">
                <a:latin typeface="var(--font-serif)"/>
              </a:rPr>
              <a:t>F</a:t>
            </a:r>
            <a:r>
              <a:rPr lang="en-US" sz="4000" b="1" i="0" dirty="0">
                <a:effectLst/>
                <a:latin typeface="var(--font-serif)"/>
              </a:rPr>
              <a:t>emale Dress(costume)</a:t>
            </a:r>
          </a:p>
          <a:p>
            <a:pPr algn="l" fontAlgn="base"/>
            <a:endParaRPr lang="en-US" sz="4000" b="1" i="0" dirty="0">
              <a:effectLst/>
              <a:latin typeface="var(--font-serif)"/>
            </a:endParaRPr>
          </a:p>
          <a:p>
            <a:pPr algn="l" fontAlgn="base"/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traditional clothing for women of Turkey includes the şalvar which is usually worn with upper garments of varying styles and lengths. The traditional şalvar suits are a part of Turkey's culture back to the </a:t>
            </a:r>
            <a:r>
              <a:rPr lang="en-US" sz="2400" i="0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 tooltip="Ottoman er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Ottoman era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 The </a:t>
            </a:r>
            <a:r>
              <a:rPr lang="en-US" sz="24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şalvars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of varying degrees of bagginess and are gathered at the ankle. Bright </a:t>
            </a:r>
            <a:r>
              <a:rPr lang="en-US" sz="24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flowered prints are </a:t>
            </a:r>
            <a:r>
              <a:rPr lang="en-US" sz="24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favoured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rural women. The total female ensemble includes the </a:t>
            </a:r>
          </a:p>
          <a:p>
            <a:pPr algn="l" fontAlgn="base"/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1.Salvar</a:t>
            </a:r>
            <a:endParaRPr lang="en-US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2.Gömlek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 tooltip="Chemis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chemise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and</a:t>
            </a:r>
          </a:p>
          <a:p>
            <a:pPr algn="l" fontAlgn="base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ntari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US" sz="2400" i="0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tooltip="Rob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robe</a:t>
            </a:r>
            <a:r>
              <a:rPr lang="en-US" sz="2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 </a:t>
            </a:r>
          </a:p>
        </p:txBody>
      </p:sp>
    </p:spTree>
    <p:extLst>
      <p:ext uri="{BB962C8B-B14F-4D97-AF65-F5344CB8AC3E}">
        <p14:creationId xmlns:p14="http://schemas.microsoft.com/office/powerpoint/2010/main" val="1353926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1E0F92-6575-6C7E-7A25-9A6AA982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b="1" dirty="0">
                <a:latin typeface="Algerian" panose="04020705040A02060702" pitchFamily="82" charset="0"/>
              </a:rPr>
              <a:t>1.SALVAR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61CE4D-910A-8575-6759-72DABF8803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C8392F-BC5A-C15E-6916-3165B79F2D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4</a:t>
            </a:fld>
            <a:endParaRPr lang="en-US" dirty="0"/>
          </a:p>
        </p:txBody>
      </p:sp>
      <p:pic>
        <p:nvPicPr>
          <p:cNvPr id="1026" name="Picture 2" descr="Salwar Pants&quot; Images – Browse 4 Stock Photos, Vectors, and Video | Adobe  Stock">
            <a:extLst>
              <a:ext uri="{FF2B5EF4-FFF2-40B4-BE49-F238E27FC236}">
                <a16:creationId xmlns:a16="http://schemas.microsoft.com/office/drawing/2014/main" id="{83240F2F-2983-C5D1-9840-EDB4C3D7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46" y="1615413"/>
            <a:ext cx="4184974" cy="492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429 Turkish Man Dress Images, Stock Photos &amp; Vectors | Shutterstock">
            <a:extLst>
              <a:ext uri="{FF2B5EF4-FFF2-40B4-BE49-F238E27FC236}">
                <a16:creationId xmlns:a16="http://schemas.microsoft.com/office/drawing/2014/main" id="{6000EF95-3FF2-93A1-6163-46CA714C1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21454"/>
            <a:ext cx="4552075" cy="485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346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C756CF-A1A2-9789-851D-DE68324D2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B179BF-42A8-C4AE-8744-47781934E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5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C017DDD-6EEF-0549-F40E-91BD0BF9C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638" y="671645"/>
            <a:ext cx="5581456" cy="568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235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10B361-6E62-12A8-6836-BCCBD6AC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GOLMEK (</a:t>
            </a:r>
            <a:r>
              <a:rPr lang="en-US" b="0" i="0" dirty="0">
                <a:solidFill>
                  <a:schemeClr val="tx1"/>
                </a:solidFill>
                <a:effectLst/>
                <a:latin typeface="Google Sans"/>
              </a:rPr>
              <a:t>chemise)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0B0E32-3357-164A-310C-4550324DB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type of undergarment worn close to the skin in order to protect outer garments, though the term chemise is now most commonly associated with being a women’s garment. during this period, it was also used to describe an item of men’s underclothing. Women wore a shift or chemise under their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Gow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gown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or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Rob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robe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while men wore a chemise with their trousers 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 covered the chemise with garments such as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Doublet (clothing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doublets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robes, etc.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B0CEAF-F064-50E9-238A-2390BB80CC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EFAB4F-B02F-C49E-EF73-21FEDFC3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79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83ECA9-6A3B-4BDC-BC1C-DEFA0FE39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8606D-91B6-75BD-D358-4CBD30EF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827C06E5-3B65-1626-B7E3-C57355B49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879" y="426803"/>
            <a:ext cx="5045075" cy="61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263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1A9A85-5554-BF79-BC5A-F3AB22E04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9F9901-A017-74FF-4FEE-F2628B0E0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90721-AF4B-2AB9-C1B7-AA1084B96D70}"/>
              </a:ext>
            </a:extLst>
          </p:cNvPr>
          <p:cNvSpPr txBox="1"/>
          <p:nvPr/>
        </p:nvSpPr>
        <p:spPr>
          <a:xfrm>
            <a:off x="1340763" y="1702751"/>
            <a:ext cx="890243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 err="1">
                <a:effectLst/>
                <a:latin typeface="MetSans"/>
              </a:rPr>
              <a:t>Entari</a:t>
            </a:r>
            <a:r>
              <a:rPr lang="en-US" sz="3200" b="0" i="0" dirty="0">
                <a:effectLst/>
                <a:latin typeface="MetSans"/>
              </a:rPr>
              <a:t>, Or Robe</a:t>
            </a:r>
          </a:p>
          <a:p>
            <a:endParaRPr lang="en-US" sz="3200" b="0" i="0" dirty="0">
              <a:effectLst/>
              <a:latin typeface="MetSans"/>
            </a:endParaRPr>
          </a:p>
          <a:p>
            <a:r>
              <a:rPr lang="en-US" sz="2400" b="0" i="0" dirty="0">
                <a:effectLst/>
                <a:latin typeface="MetSans"/>
              </a:rPr>
              <a:t>The </a:t>
            </a:r>
            <a:r>
              <a:rPr lang="en-US" sz="2400" b="0" i="0" dirty="0" err="1">
                <a:effectLst/>
                <a:latin typeface="MetSans"/>
              </a:rPr>
              <a:t>entari</a:t>
            </a:r>
            <a:r>
              <a:rPr lang="en-US" sz="2400" b="0" i="0" dirty="0">
                <a:effectLst/>
                <a:latin typeface="MetSans"/>
              </a:rPr>
              <a:t>, or robe, was the primary garment of indoor dress for women in the Ottoman Empire for several centuries. Worn over an undershirt (</a:t>
            </a:r>
            <a:r>
              <a:rPr lang="en-US" sz="2400" b="0" i="0" dirty="0" err="1">
                <a:effectLst/>
                <a:latin typeface="MetSans"/>
              </a:rPr>
              <a:t>gömlek</a:t>
            </a:r>
            <a:r>
              <a:rPr lang="en-US" sz="2400" b="0" i="0" dirty="0">
                <a:effectLst/>
                <a:latin typeface="MetSans"/>
              </a:rPr>
              <a:t>) and baggy trousers (şalvar), the </a:t>
            </a:r>
            <a:r>
              <a:rPr lang="en-US" sz="2400" b="0" i="0" dirty="0" err="1">
                <a:effectLst/>
                <a:latin typeface="MetSans"/>
              </a:rPr>
              <a:t>entari</a:t>
            </a:r>
            <a:r>
              <a:rPr lang="en-US" sz="2400" b="0" i="0" dirty="0">
                <a:effectLst/>
                <a:latin typeface="MetSans"/>
              </a:rPr>
              <a:t> was open down the front, held closed by a belt or sash. While the proportions of the garment changed over time</a:t>
            </a:r>
            <a:endParaRPr lang="en-US" sz="2400" dirty="0">
              <a:latin typeface="MetSans"/>
            </a:endParaRPr>
          </a:p>
          <a:p>
            <a:r>
              <a:rPr lang="en-US" sz="2400" b="0" i="0" dirty="0">
                <a:effectLst/>
                <a:latin typeface="MetSans"/>
              </a:rPr>
              <a:t>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85448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023B39-497F-D3B9-FDE9-41BDAACD6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A9DEB4-7577-8618-F511-AB4CB2A9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9</a:t>
            </a:fld>
            <a:endParaRPr lang="en-US" dirty="0"/>
          </a:p>
        </p:txBody>
      </p:sp>
      <p:pic>
        <p:nvPicPr>
          <p:cNvPr id="5122" name="Picture 2" descr="The 108 Turkish Dancer Pattern and Fabric Suggestions - Folkwear">
            <a:extLst>
              <a:ext uri="{FF2B5EF4-FFF2-40B4-BE49-F238E27FC236}">
                <a16:creationId xmlns:a16="http://schemas.microsoft.com/office/drawing/2014/main" id="{1CC0CE5F-49C5-8372-64F5-1CB4CECCE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272" y="676469"/>
            <a:ext cx="9539455" cy="550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634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-Flourish_Win32_CP_v8" id="{BCFB3359-BC8B-4F4E-99DD-822A55018E7C}" vid="{7DF7CEC2-9D9A-40F6-95E4-E2F6E93D64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686</Words>
  <Application>Microsoft Office PowerPoint</Application>
  <PresentationFormat>Widescreen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Algerian</vt:lpstr>
      <vt:lpstr>Arial</vt:lpstr>
      <vt:lpstr>Baskerville</vt:lpstr>
      <vt:lpstr>Baskerville Old Face</vt:lpstr>
      <vt:lpstr>Calibri</vt:lpstr>
      <vt:lpstr>ff2</vt:lpstr>
      <vt:lpstr>ff4</vt:lpstr>
      <vt:lpstr>Franklin Gothic Heavy</vt:lpstr>
      <vt:lpstr>Gill Sans Light</vt:lpstr>
      <vt:lpstr>Gill Sans Nova</vt:lpstr>
      <vt:lpstr>Gill Sans Nova Light</vt:lpstr>
      <vt:lpstr>Google Sans</vt:lpstr>
      <vt:lpstr>MetSans</vt:lpstr>
      <vt:lpstr>Source Sans Pro</vt:lpstr>
      <vt:lpstr>var(--font-serif)</vt:lpstr>
      <vt:lpstr>Office Theme</vt:lpstr>
      <vt:lpstr>Mesopotamia</vt:lpstr>
      <vt:lpstr>PowerPoint Presentation</vt:lpstr>
      <vt:lpstr>PowerPoint Presentation</vt:lpstr>
      <vt:lpstr>1.SALVAR</vt:lpstr>
      <vt:lpstr>PowerPoint Presentation</vt:lpstr>
      <vt:lpstr>GOLMEK (chemise)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Salvar</vt:lpstr>
      <vt:lpstr>2.Yelenk(vest)</vt:lpstr>
      <vt:lpstr>PowerPoint Presentation</vt:lpstr>
      <vt:lpstr>       3.Cebken(jacket)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Byzantine middle age clothing</dc:title>
  <dc:creator>Deepa Nilawar</dc:creator>
  <cp:lastModifiedBy>Deepa Nilawar</cp:lastModifiedBy>
  <cp:revision>3</cp:revision>
  <dcterms:created xsi:type="dcterms:W3CDTF">2023-07-31T14:06:08Z</dcterms:created>
  <dcterms:modified xsi:type="dcterms:W3CDTF">2023-08-08T17:30:21Z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