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317" r:id="rId5"/>
    <p:sldId id="318" r:id="rId6"/>
    <p:sldId id="319" r:id="rId7"/>
    <p:sldId id="320" r:id="rId8"/>
    <p:sldId id="321" r:id="rId9"/>
    <p:sldId id="322" r:id="rId10"/>
    <p:sldId id="329" r:id="rId11"/>
    <p:sldId id="330" r:id="rId12"/>
    <p:sldId id="331" r:id="rId13"/>
    <p:sldId id="323" r:id="rId14"/>
    <p:sldId id="324" r:id="rId15"/>
    <p:sldId id="325" r:id="rId16"/>
    <p:sldId id="326" r:id="rId17"/>
    <p:sldId id="327" r:id="rId18"/>
    <p:sldId id="332" r:id="rId19"/>
    <p:sldId id="328" r:id="rId20"/>
    <p:sldId id="333" r:id="rId21"/>
    <p:sldId id="33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7D9"/>
    <a:srgbClr val="93D3D9"/>
    <a:srgbClr val="AAD6FF"/>
    <a:srgbClr val="B2C8CD"/>
    <a:srgbClr val="CCD8D6"/>
    <a:srgbClr val="4F5945"/>
    <a:srgbClr val="73292A"/>
    <a:srgbClr val="7F867A"/>
    <a:srgbClr val="A65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D87021-BF85-4789-A4B5-AA652BC1422D}" v="82" dt="2023-08-08T17:30:20.4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879" autoAdjust="0"/>
  </p:normalViewPr>
  <p:slideViewPr>
    <p:cSldViewPr snapToGrid="0">
      <p:cViewPr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2784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epa Nilawar" userId="6020157dd8fcf52f" providerId="LiveId" clId="{D1D87021-BF85-4789-A4B5-AA652BC1422D}"/>
    <pc:docChg chg="undo custSel addSld delSld modSld">
      <pc:chgData name="Deepa Nilawar" userId="6020157dd8fcf52f" providerId="LiveId" clId="{D1D87021-BF85-4789-A4B5-AA652BC1422D}" dt="2023-08-08T17:30:20.461" v="1643" actId="1076"/>
      <pc:docMkLst>
        <pc:docMk/>
      </pc:docMkLst>
      <pc:sldChg chg="del">
        <pc:chgData name="Deepa Nilawar" userId="6020157dd8fcf52f" providerId="LiveId" clId="{D1D87021-BF85-4789-A4B5-AA652BC1422D}" dt="2023-08-07T17:39:16.396" v="0" actId="47"/>
        <pc:sldMkLst>
          <pc:docMk/>
          <pc:sldMk cId="3446797337" sldId="259"/>
        </pc:sldMkLst>
      </pc:sldChg>
      <pc:sldChg chg="del">
        <pc:chgData name="Deepa Nilawar" userId="6020157dd8fcf52f" providerId="LiveId" clId="{D1D87021-BF85-4789-A4B5-AA652BC1422D}" dt="2023-08-07T17:39:16.396" v="0" actId="47"/>
        <pc:sldMkLst>
          <pc:docMk/>
          <pc:sldMk cId="1859527893" sldId="296"/>
        </pc:sldMkLst>
      </pc:sldChg>
      <pc:sldChg chg="del">
        <pc:chgData name="Deepa Nilawar" userId="6020157dd8fcf52f" providerId="LiveId" clId="{D1D87021-BF85-4789-A4B5-AA652BC1422D}" dt="2023-08-07T17:39:16.396" v="0" actId="47"/>
        <pc:sldMkLst>
          <pc:docMk/>
          <pc:sldMk cId="317718070" sldId="305"/>
        </pc:sldMkLst>
      </pc:sldChg>
      <pc:sldChg chg="del">
        <pc:chgData name="Deepa Nilawar" userId="6020157dd8fcf52f" providerId="LiveId" clId="{D1D87021-BF85-4789-A4B5-AA652BC1422D}" dt="2023-08-07T17:39:16.396" v="0" actId="47"/>
        <pc:sldMkLst>
          <pc:docMk/>
          <pc:sldMk cId="1732999477" sldId="306"/>
        </pc:sldMkLst>
      </pc:sldChg>
      <pc:sldChg chg="add del">
        <pc:chgData name="Deepa Nilawar" userId="6020157dd8fcf52f" providerId="LiveId" clId="{D1D87021-BF85-4789-A4B5-AA652BC1422D}" dt="2023-08-07T17:44:33.727" v="15"/>
        <pc:sldMkLst>
          <pc:docMk/>
          <pc:sldMk cId="162782102" sldId="316"/>
        </pc:sldMkLst>
      </pc:sldChg>
      <pc:sldChg chg="del">
        <pc:chgData name="Deepa Nilawar" userId="6020157dd8fcf52f" providerId="LiveId" clId="{D1D87021-BF85-4789-A4B5-AA652BC1422D}" dt="2023-08-07T17:39:34.016" v="2" actId="2696"/>
        <pc:sldMkLst>
          <pc:docMk/>
          <pc:sldMk cId="2790251853" sldId="316"/>
        </pc:sldMkLst>
      </pc:sldChg>
      <pc:sldChg chg="addSp delSp modSp new mod">
        <pc:chgData name="Deepa Nilawar" userId="6020157dd8fcf52f" providerId="LiveId" clId="{D1D87021-BF85-4789-A4B5-AA652BC1422D}" dt="2023-08-07T17:46:43.315" v="35" actId="21"/>
        <pc:sldMkLst>
          <pc:docMk/>
          <pc:sldMk cId="387496080" sldId="317"/>
        </pc:sldMkLst>
        <pc:spChg chg="add del mod">
          <ac:chgData name="Deepa Nilawar" userId="6020157dd8fcf52f" providerId="LiveId" clId="{D1D87021-BF85-4789-A4B5-AA652BC1422D}" dt="2023-08-07T17:46:07.695" v="34" actId="21"/>
          <ac:spMkLst>
            <pc:docMk/>
            <pc:sldMk cId="387496080" sldId="317"/>
            <ac:spMk id="2" creationId="{FF1E1761-2518-53D8-9F92-BD6E9CE11F84}"/>
          </ac:spMkLst>
        </pc:spChg>
        <pc:spChg chg="del">
          <ac:chgData name="Deepa Nilawar" userId="6020157dd8fcf52f" providerId="LiveId" clId="{D1D87021-BF85-4789-A4B5-AA652BC1422D}" dt="2023-08-07T17:46:43.315" v="35" actId="21"/>
          <ac:spMkLst>
            <pc:docMk/>
            <pc:sldMk cId="387496080" sldId="317"/>
            <ac:spMk id="3" creationId="{DA2B270B-3775-1FC1-1D47-6028D78CCB8F}"/>
          </ac:spMkLst>
        </pc:spChg>
        <pc:spChg chg="add del mod">
          <ac:chgData name="Deepa Nilawar" userId="6020157dd8fcf52f" providerId="LiveId" clId="{D1D87021-BF85-4789-A4B5-AA652BC1422D}" dt="2023-08-07T17:46:07.695" v="34" actId="21"/>
          <ac:spMkLst>
            <pc:docMk/>
            <pc:sldMk cId="387496080" sldId="317"/>
            <ac:spMk id="5" creationId="{8DF21F4A-A071-E89C-85B6-8B1646C03A13}"/>
          </ac:spMkLst>
        </pc:spChg>
      </pc:sldChg>
      <pc:sldChg chg="del">
        <pc:chgData name="Deepa Nilawar" userId="6020157dd8fcf52f" providerId="LiveId" clId="{D1D87021-BF85-4789-A4B5-AA652BC1422D}" dt="2023-08-07T17:39:16.396" v="0" actId="47"/>
        <pc:sldMkLst>
          <pc:docMk/>
          <pc:sldMk cId="450324634" sldId="317"/>
        </pc:sldMkLst>
      </pc:sldChg>
      <pc:sldChg chg="del">
        <pc:chgData name="Deepa Nilawar" userId="6020157dd8fcf52f" providerId="LiveId" clId="{D1D87021-BF85-4789-A4B5-AA652BC1422D}" dt="2023-08-07T17:39:16.396" v="0" actId="47"/>
        <pc:sldMkLst>
          <pc:docMk/>
          <pc:sldMk cId="92963203" sldId="318"/>
        </pc:sldMkLst>
      </pc:sldChg>
      <pc:sldChg chg="addSp delSp modSp new mod">
        <pc:chgData name="Deepa Nilawar" userId="6020157dd8fcf52f" providerId="LiveId" clId="{D1D87021-BF85-4789-A4B5-AA652BC1422D}" dt="2023-08-08T15:22:51.462" v="992" actId="20577"/>
        <pc:sldMkLst>
          <pc:docMk/>
          <pc:sldMk cId="4067383379" sldId="318"/>
        </pc:sldMkLst>
        <pc:spChg chg="add del mod">
          <ac:chgData name="Deepa Nilawar" userId="6020157dd8fcf52f" providerId="LiveId" clId="{D1D87021-BF85-4789-A4B5-AA652BC1422D}" dt="2023-08-08T14:04:14.063" v="48" actId="21"/>
          <ac:spMkLst>
            <pc:docMk/>
            <pc:sldMk cId="4067383379" sldId="318"/>
            <ac:spMk id="5" creationId="{381590D3-81F5-D879-4755-9E7320CE0A23}"/>
          </ac:spMkLst>
        </pc:spChg>
        <pc:spChg chg="add mod">
          <ac:chgData name="Deepa Nilawar" userId="6020157dd8fcf52f" providerId="LiveId" clId="{D1D87021-BF85-4789-A4B5-AA652BC1422D}" dt="2023-08-08T15:22:51.462" v="992" actId="20577"/>
          <ac:spMkLst>
            <pc:docMk/>
            <pc:sldMk cId="4067383379" sldId="318"/>
            <ac:spMk id="6" creationId="{FB4E182C-3B81-9A73-2EA5-BF80248929A6}"/>
          </ac:spMkLst>
        </pc:spChg>
        <pc:picChg chg="add del">
          <ac:chgData name="Deepa Nilawar" userId="6020157dd8fcf52f" providerId="LiveId" clId="{D1D87021-BF85-4789-A4B5-AA652BC1422D}" dt="2023-08-08T14:05:04.962" v="50" actId="478"/>
          <ac:picMkLst>
            <pc:docMk/>
            <pc:sldMk cId="4067383379" sldId="318"/>
            <ac:picMk id="4" creationId="{7DAA4253-2435-7F43-AD3E-50B5591EFC7C}"/>
          </ac:picMkLst>
        </pc:picChg>
      </pc:sldChg>
      <pc:sldChg chg="addSp modSp new mod">
        <pc:chgData name="Deepa Nilawar" userId="6020157dd8fcf52f" providerId="LiveId" clId="{D1D87021-BF85-4789-A4B5-AA652BC1422D}" dt="2023-08-08T14:46:40.091" v="968" actId="20577"/>
        <pc:sldMkLst>
          <pc:docMk/>
          <pc:sldMk cId="1353926831" sldId="319"/>
        </pc:sldMkLst>
        <pc:spChg chg="add mod">
          <ac:chgData name="Deepa Nilawar" userId="6020157dd8fcf52f" providerId="LiveId" clId="{D1D87021-BF85-4789-A4B5-AA652BC1422D}" dt="2023-08-08T14:46:40.091" v="968" actId="20577"/>
          <ac:spMkLst>
            <pc:docMk/>
            <pc:sldMk cId="1353926831" sldId="319"/>
            <ac:spMk id="5" creationId="{64DE255E-7DBF-D576-21D9-35DD1298A63A}"/>
          </ac:spMkLst>
        </pc:spChg>
      </pc:sldChg>
      <pc:sldChg chg="del">
        <pc:chgData name="Deepa Nilawar" userId="6020157dd8fcf52f" providerId="LiveId" clId="{D1D87021-BF85-4789-A4B5-AA652BC1422D}" dt="2023-08-07T17:39:16.396" v="0" actId="47"/>
        <pc:sldMkLst>
          <pc:docMk/>
          <pc:sldMk cId="590841918" sldId="320"/>
        </pc:sldMkLst>
      </pc:sldChg>
      <pc:sldChg chg="addSp delSp modSp new mod modClrScheme chgLayout">
        <pc:chgData name="Deepa Nilawar" userId="6020157dd8fcf52f" providerId="LiveId" clId="{D1D87021-BF85-4789-A4B5-AA652BC1422D}" dt="2023-08-08T14:46:55.521" v="970" actId="20577"/>
        <pc:sldMkLst>
          <pc:docMk/>
          <pc:sldMk cId="950346033" sldId="320"/>
        </pc:sldMkLst>
        <pc:spChg chg="mod ord">
          <ac:chgData name="Deepa Nilawar" userId="6020157dd8fcf52f" providerId="LiveId" clId="{D1D87021-BF85-4789-A4B5-AA652BC1422D}" dt="2023-08-08T14:42:35.932" v="918" actId="700"/>
          <ac:spMkLst>
            <pc:docMk/>
            <pc:sldMk cId="950346033" sldId="320"/>
            <ac:spMk id="2" creationId="{B561CE4D-910A-8575-6759-72DABF88036A}"/>
          </ac:spMkLst>
        </pc:spChg>
        <pc:spChg chg="mod ord">
          <ac:chgData name="Deepa Nilawar" userId="6020157dd8fcf52f" providerId="LiveId" clId="{D1D87021-BF85-4789-A4B5-AA652BC1422D}" dt="2023-08-08T14:42:35.932" v="918" actId="700"/>
          <ac:spMkLst>
            <pc:docMk/>
            <pc:sldMk cId="950346033" sldId="320"/>
            <ac:spMk id="3" creationId="{31C8392F-BC5A-C15E-6916-3165B79F2DF5}"/>
          </ac:spMkLst>
        </pc:spChg>
        <pc:spChg chg="add del mod ord">
          <ac:chgData name="Deepa Nilawar" userId="6020157dd8fcf52f" providerId="LiveId" clId="{D1D87021-BF85-4789-A4B5-AA652BC1422D}" dt="2023-08-08T14:41:52.690" v="915" actId="700"/>
          <ac:spMkLst>
            <pc:docMk/>
            <pc:sldMk cId="950346033" sldId="320"/>
            <ac:spMk id="4" creationId="{1D82687E-E1E1-0175-AB88-FE927928AC0D}"/>
          </ac:spMkLst>
        </pc:spChg>
        <pc:spChg chg="add mod ord">
          <ac:chgData name="Deepa Nilawar" userId="6020157dd8fcf52f" providerId="LiveId" clId="{D1D87021-BF85-4789-A4B5-AA652BC1422D}" dt="2023-08-08T14:46:55.521" v="970" actId="20577"/>
          <ac:spMkLst>
            <pc:docMk/>
            <pc:sldMk cId="950346033" sldId="320"/>
            <ac:spMk id="5" creationId="{2B1E0F92-6575-6C7E-7A25-9A6AA982F5D2}"/>
          </ac:spMkLst>
        </pc:spChg>
        <pc:spChg chg="add del mod ord">
          <ac:chgData name="Deepa Nilawar" userId="6020157dd8fcf52f" providerId="LiveId" clId="{D1D87021-BF85-4789-A4B5-AA652BC1422D}" dt="2023-08-08T14:43:43.449" v="929" actId="21"/>
          <ac:spMkLst>
            <pc:docMk/>
            <pc:sldMk cId="950346033" sldId="320"/>
            <ac:spMk id="6" creationId="{0E3EBA56-7A8C-69AB-49EB-6D92E998BE97}"/>
          </ac:spMkLst>
        </pc:spChg>
        <pc:picChg chg="add mod">
          <ac:chgData name="Deepa Nilawar" userId="6020157dd8fcf52f" providerId="LiveId" clId="{D1D87021-BF85-4789-A4B5-AA652BC1422D}" dt="2023-08-08T14:43:11.986" v="926" actId="1076"/>
          <ac:picMkLst>
            <pc:docMk/>
            <pc:sldMk cId="950346033" sldId="320"/>
            <ac:picMk id="1026" creationId="{83240F2F-2983-C5D1-9840-EDB4C3D7DD0E}"/>
          </ac:picMkLst>
        </pc:picChg>
        <pc:picChg chg="add mod">
          <ac:chgData name="Deepa Nilawar" userId="6020157dd8fcf52f" providerId="LiveId" clId="{D1D87021-BF85-4789-A4B5-AA652BC1422D}" dt="2023-08-08T14:43:19.224" v="927" actId="1076"/>
          <ac:picMkLst>
            <pc:docMk/>
            <pc:sldMk cId="950346033" sldId="320"/>
            <ac:picMk id="1028" creationId="{6000EF95-3FF2-93A1-6163-46CA714C1E4A}"/>
          </ac:picMkLst>
        </pc:picChg>
      </pc:sldChg>
      <pc:sldChg chg="del">
        <pc:chgData name="Deepa Nilawar" userId="6020157dd8fcf52f" providerId="LiveId" clId="{D1D87021-BF85-4789-A4B5-AA652BC1422D}" dt="2023-08-07T17:39:16.396" v="0" actId="47"/>
        <pc:sldMkLst>
          <pc:docMk/>
          <pc:sldMk cId="2829806847" sldId="321"/>
        </pc:sldMkLst>
      </pc:sldChg>
      <pc:sldChg chg="addSp delSp modSp new mod">
        <pc:chgData name="Deepa Nilawar" userId="6020157dd8fcf52f" providerId="LiveId" clId="{D1D87021-BF85-4789-A4B5-AA652BC1422D}" dt="2023-08-08T14:53:18.489" v="976" actId="1076"/>
        <pc:sldMkLst>
          <pc:docMk/>
          <pc:sldMk cId="3988235877" sldId="321"/>
        </pc:sldMkLst>
        <pc:spChg chg="add del mod">
          <ac:chgData name="Deepa Nilawar" userId="6020157dd8fcf52f" providerId="LiveId" clId="{D1D87021-BF85-4789-A4B5-AA652BC1422D}" dt="2023-08-08T14:48:29.034" v="972" actId="21"/>
          <ac:spMkLst>
            <pc:docMk/>
            <pc:sldMk cId="3988235877" sldId="321"/>
            <ac:spMk id="4" creationId="{5D84CBA7-8358-3A95-DA0A-4203E3DD72A4}"/>
          </ac:spMkLst>
        </pc:spChg>
        <pc:picChg chg="add mod">
          <ac:chgData name="Deepa Nilawar" userId="6020157dd8fcf52f" providerId="LiveId" clId="{D1D87021-BF85-4789-A4B5-AA652BC1422D}" dt="2023-08-08T14:53:18.489" v="976" actId="1076"/>
          <ac:picMkLst>
            <pc:docMk/>
            <pc:sldMk cId="3988235877" sldId="321"/>
            <ac:picMk id="2050" creationId="{DC017DDD-6EEF-0549-F40E-91BD0BF9C8D5}"/>
          </ac:picMkLst>
        </pc:picChg>
      </pc:sldChg>
      <pc:sldChg chg="del">
        <pc:chgData name="Deepa Nilawar" userId="6020157dd8fcf52f" providerId="LiveId" clId="{D1D87021-BF85-4789-A4B5-AA652BC1422D}" dt="2023-08-07T17:39:16.396" v="0" actId="47"/>
        <pc:sldMkLst>
          <pc:docMk/>
          <pc:sldMk cId="1051466768" sldId="322"/>
        </pc:sldMkLst>
      </pc:sldChg>
      <pc:sldChg chg="addSp modSp new mod modClrScheme chgLayout">
        <pc:chgData name="Deepa Nilawar" userId="6020157dd8fcf52f" providerId="LiveId" clId="{D1D87021-BF85-4789-A4B5-AA652BC1422D}" dt="2023-08-08T16:02:00.111" v="1089" actId="20577"/>
        <pc:sldMkLst>
          <pc:docMk/>
          <pc:sldMk cId="3107799306" sldId="322"/>
        </pc:sldMkLst>
        <pc:spChg chg="mod ord">
          <ac:chgData name="Deepa Nilawar" userId="6020157dd8fcf52f" providerId="LiveId" clId="{D1D87021-BF85-4789-A4B5-AA652BC1422D}" dt="2023-08-08T14:53:49.298" v="977" actId="700"/>
          <ac:spMkLst>
            <pc:docMk/>
            <pc:sldMk cId="3107799306" sldId="322"/>
            <ac:spMk id="2" creationId="{28B0CEAF-F064-50E9-238A-2390BB80CC07}"/>
          </ac:spMkLst>
        </pc:spChg>
        <pc:spChg chg="mod ord">
          <ac:chgData name="Deepa Nilawar" userId="6020157dd8fcf52f" providerId="LiveId" clId="{D1D87021-BF85-4789-A4B5-AA652BC1422D}" dt="2023-08-08T14:53:49.298" v="977" actId="700"/>
          <ac:spMkLst>
            <pc:docMk/>
            <pc:sldMk cId="3107799306" sldId="322"/>
            <ac:spMk id="3" creationId="{29EFAB4F-B02F-C49E-EF73-21FEDFC3496A}"/>
          </ac:spMkLst>
        </pc:spChg>
        <pc:spChg chg="add mod ord">
          <ac:chgData name="Deepa Nilawar" userId="6020157dd8fcf52f" providerId="LiveId" clId="{D1D87021-BF85-4789-A4B5-AA652BC1422D}" dt="2023-08-08T15:29:07.777" v="1019" actId="20577"/>
          <ac:spMkLst>
            <pc:docMk/>
            <pc:sldMk cId="3107799306" sldId="322"/>
            <ac:spMk id="4" creationId="{6710B361-6E62-12A8-6836-BCCBD6AC77D7}"/>
          </ac:spMkLst>
        </pc:spChg>
        <pc:spChg chg="add mod ord">
          <ac:chgData name="Deepa Nilawar" userId="6020157dd8fcf52f" providerId="LiveId" clId="{D1D87021-BF85-4789-A4B5-AA652BC1422D}" dt="2023-08-08T16:02:00.111" v="1089" actId="20577"/>
          <ac:spMkLst>
            <pc:docMk/>
            <pc:sldMk cId="3107799306" sldId="322"/>
            <ac:spMk id="5" creationId="{F60B0E32-3357-164A-310C-4550324DBCB2}"/>
          </ac:spMkLst>
        </pc:spChg>
      </pc:sldChg>
      <pc:sldChg chg="del">
        <pc:chgData name="Deepa Nilawar" userId="6020157dd8fcf52f" providerId="LiveId" clId="{D1D87021-BF85-4789-A4B5-AA652BC1422D}" dt="2023-08-07T17:39:16.396" v="0" actId="47"/>
        <pc:sldMkLst>
          <pc:docMk/>
          <pc:sldMk cId="3149867885" sldId="323"/>
        </pc:sldMkLst>
      </pc:sldChg>
      <pc:sldChg chg="addSp modSp new">
        <pc:chgData name="Deepa Nilawar" userId="6020157dd8fcf52f" providerId="LiveId" clId="{D1D87021-BF85-4789-A4B5-AA652BC1422D}" dt="2023-08-08T15:11:23.153" v="986" actId="1076"/>
        <pc:sldMkLst>
          <pc:docMk/>
          <pc:sldMk cId="3279309031" sldId="323"/>
        </pc:sldMkLst>
        <pc:picChg chg="add mod">
          <ac:chgData name="Deepa Nilawar" userId="6020157dd8fcf52f" providerId="LiveId" clId="{D1D87021-BF85-4789-A4B5-AA652BC1422D}" dt="2023-08-08T15:11:23.153" v="986" actId="1076"/>
          <ac:picMkLst>
            <pc:docMk/>
            <pc:sldMk cId="3279309031" sldId="323"/>
            <ac:picMk id="3074" creationId="{4918807C-A7BE-BAEA-8CCC-013AEC5DEC8F}"/>
          </ac:picMkLst>
        </pc:picChg>
      </pc:sldChg>
      <pc:sldChg chg="addSp modSp new mod">
        <pc:chgData name="Deepa Nilawar" userId="6020157dd8fcf52f" providerId="LiveId" clId="{D1D87021-BF85-4789-A4B5-AA652BC1422D}" dt="2023-08-08T16:37:23.625" v="1218" actId="20577"/>
        <pc:sldMkLst>
          <pc:docMk/>
          <pc:sldMk cId="517737946" sldId="324"/>
        </pc:sldMkLst>
        <pc:spChg chg="add mod">
          <ac:chgData name="Deepa Nilawar" userId="6020157dd8fcf52f" providerId="LiveId" clId="{D1D87021-BF85-4789-A4B5-AA652BC1422D}" dt="2023-08-08T16:37:23.625" v="1218" actId="20577"/>
          <ac:spMkLst>
            <pc:docMk/>
            <pc:sldMk cId="517737946" sldId="324"/>
            <ac:spMk id="5" creationId="{CD80AE91-1B2E-9E2C-1B94-E046ADA37C3E}"/>
          </ac:spMkLst>
        </pc:spChg>
      </pc:sldChg>
      <pc:sldChg chg="addSp modSp new mod">
        <pc:chgData name="Deepa Nilawar" userId="6020157dd8fcf52f" providerId="LiveId" clId="{D1D87021-BF85-4789-A4B5-AA652BC1422D}" dt="2023-08-08T16:56:57.509" v="1300" actId="20577"/>
        <pc:sldMkLst>
          <pc:docMk/>
          <pc:sldMk cId="707602959" sldId="325"/>
        </pc:sldMkLst>
        <pc:spChg chg="add mod">
          <ac:chgData name="Deepa Nilawar" userId="6020157dd8fcf52f" providerId="LiveId" clId="{D1D87021-BF85-4789-A4B5-AA652BC1422D}" dt="2023-08-08T16:56:57.509" v="1300" actId="20577"/>
          <ac:spMkLst>
            <pc:docMk/>
            <pc:sldMk cId="707602959" sldId="325"/>
            <ac:spMk id="5" creationId="{747B1E7B-8B22-7E3D-7314-212C4558295F}"/>
          </ac:spMkLst>
        </pc:spChg>
      </pc:sldChg>
      <pc:sldChg chg="del">
        <pc:chgData name="Deepa Nilawar" userId="6020157dd8fcf52f" providerId="LiveId" clId="{D1D87021-BF85-4789-A4B5-AA652BC1422D}" dt="2023-08-07T17:39:16.396" v="0" actId="47"/>
        <pc:sldMkLst>
          <pc:docMk/>
          <pc:sldMk cId="1708443698" sldId="325"/>
        </pc:sldMkLst>
      </pc:sldChg>
      <pc:sldChg chg="del">
        <pc:chgData name="Deepa Nilawar" userId="6020157dd8fcf52f" providerId="LiveId" clId="{D1D87021-BF85-4789-A4B5-AA652BC1422D}" dt="2023-08-07T17:39:16.396" v="0" actId="47"/>
        <pc:sldMkLst>
          <pc:docMk/>
          <pc:sldMk cId="3152099363" sldId="326"/>
        </pc:sldMkLst>
      </pc:sldChg>
      <pc:sldChg chg="addSp delSp modSp new mod modClrScheme chgLayout">
        <pc:chgData name="Deepa Nilawar" userId="6020157dd8fcf52f" providerId="LiveId" clId="{D1D87021-BF85-4789-A4B5-AA652BC1422D}" dt="2023-08-08T16:58:37.225" v="1321" actId="1076"/>
        <pc:sldMkLst>
          <pc:docMk/>
          <pc:sldMk cId="3690541117" sldId="326"/>
        </pc:sldMkLst>
        <pc:spChg chg="mod ord">
          <ac:chgData name="Deepa Nilawar" userId="6020157dd8fcf52f" providerId="LiveId" clId="{D1D87021-BF85-4789-A4B5-AA652BC1422D}" dt="2023-08-08T16:57:29.120" v="1301" actId="700"/>
          <ac:spMkLst>
            <pc:docMk/>
            <pc:sldMk cId="3690541117" sldId="326"/>
            <ac:spMk id="2" creationId="{8C0AE572-A310-29E0-D908-D4C2D81C3B29}"/>
          </ac:spMkLst>
        </pc:spChg>
        <pc:spChg chg="mod ord">
          <ac:chgData name="Deepa Nilawar" userId="6020157dd8fcf52f" providerId="LiveId" clId="{D1D87021-BF85-4789-A4B5-AA652BC1422D}" dt="2023-08-08T16:57:29.120" v="1301" actId="700"/>
          <ac:spMkLst>
            <pc:docMk/>
            <pc:sldMk cId="3690541117" sldId="326"/>
            <ac:spMk id="3" creationId="{3E107C14-EAC4-BECB-DC19-73EF1CD15532}"/>
          </ac:spMkLst>
        </pc:spChg>
        <pc:spChg chg="add mod ord">
          <ac:chgData name="Deepa Nilawar" userId="6020157dd8fcf52f" providerId="LiveId" clId="{D1D87021-BF85-4789-A4B5-AA652BC1422D}" dt="2023-08-08T16:57:55.037" v="1314" actId="20577"/>
          <ac:spMkLst>
            <pc:docMk/>
            <pc:sldMk cId="3690541117" sldId="326"/>
            <ac:spMk id="4" creationId="{5EB09579-4468-1E13-F654-1969D8750269}"/>
          </ac:spMkLst>
        </pc:spChg>
        <pc:spChg chg="add del mod ord">
          <ac:chgData name="Deepa Nilawar" userId="6020157dd8fcf52f" providerId="LiveId" clId="{D1D87021-BF85-4789-A4B5-AA652BC1422D}" dt="2023-08-08T16:58:31.514" v="1320" actId="21"/>
          <ac:spMkLst>
            <pc:docMk/>
            <pc:sldMk cId="3690541117" sldId="326"/>
            <ac:spMk id="5" creationId="{93CC5504-5B80-54B9-585F-9E1ED42A8BE3}"/>
          </ac:spMkLst>
        </pc:spChg>
        <pc:picChg chg="add del mod">
          <ac:chgData name="Deepa Nilawar" userId="6020157dd8fcf52f" providerId="LiveId" clId="{D1D87021-BF85-4789-A4B5-AA652BC1422D}" dt="2023-08-08T16:58:37.225" v="1321" actId="1076"/>
          <ac:picMkLst>
            <pc:docMk/>
            <pc:sldMk cId="3690541117" sldId="326"/>
            <ac:picMk id="6146" creationId="{191E088C-FF73-4C4C-0852-F740482CD76A}"/>
          </ac:picMkLst>
        </pc:picChg>
      </pc:sldChg>
      <pc:sldChg chg="addSp modSp new mod modClrScheme chgLayout">
        <pc:chgData name="Deepa Nilawar" userId="6020157dd8fcf52f" providerId="LiveId" clId="{D1D87021-BF85-4789-A4B5-AA652BC1422D}" dt="2023-08-08T17:03:25.189" v="1403" actId="20577"/>
        <pc:sldMkLst>
          <pc:docMk/>
          <pc:sldMk cId="2332026301" sldId="327"/>
        </pc:sldMkLst>
        <pc:spChg chg="mod ord">
          <ac:chgData name="Deepa Nilawar" userId="6020157dd8fcf52f" providerId="LiveId" clId="{D1D87021-BF85-4789-A4B5-AA652BC1422D}" dt="2023-08-08T16:58:51.822" v="1322" actId="700"/>
          <ac:spMkLst>
            <pc:docMk/>
            <pc:sldMk cId="2332026301" sldId="327"/>
            <ac:spMk id="2" creationId="{29DE57DA-D4F5-B816-8F10-CA18BE41321D}"/>
          </ac:spMkLst>
        </pc:spChg>
        <pc:spChg chg="mod ord">
          <ac:chgData name="Deepa Nilawar" userId="6020157dd8fcf52f" providerId="LiveId" clId="{D1D87021-BF85-4789-A4B5-AA652BC1422D}" dt="2023-08-08T16:58:51.822" v="1322" actId="700"/>
          <ac:spMkLst>
            <pc:docMk/>
            <pc:sldMk cId="2332026301" sldId="327"/>
            <ac:spMk id="3" creationId="{1F8DA0FD-07E1-DEC4-117B-3AA05C7AA4E3}"/>
          </ac:spMkLst>
        </pc:spChg>
        <pc:spChg chg="add mod ord">
          <ac:chgData name="Deepa Nilawar" userId="6020157dd8fcf52f" providerId="LiveId" clId="{D1D87021-BF85-4789-A4B5-AA652BC1422D}" dt="2023-08-08T16:59:34.123" v="1346" actId="20577"/>
          <ac:spMkLst>
            <pc:docMk/>
            <pc:sldMk cId="2332026301" sldId="327"/>
            <ac:spMk id="4" creationId="{AE2FB5BE-6067-E06E-62A6-0C3CCC9B73D3}"/>
          </ac:spMkLst>
        </pc:spChg>
        <pc:spChg chg="add mod ord">
          <ac:chgData name="Deepa Nilawar" userId="6020157dd8fcf52f" providerId="LiveId" clId="{D1D87021-BF85-4789-A4B5-AA652BC1422D}" dt="2023-08-08T17:03:25.189" v="1403" actId="20577"/>
          <ac:spMkLst>
            <pc:docMk/>
            <pc:sldMk cId="2332026301" sldId="327"/>
            <ac:spMk id="5" creationId="{1ED19EC9-E022-B698-DE6E-1E5A6299EB18}"/>
          </ac:spMkLst>
        </pc:spChg>
      </pc:sldChg>
      <pc:sldChg chg="del">
        <pc:chgData name="Deepa Nilawar" userId="6020157dd8fcf52f" providerId="LiveId" clId="{D1D87021-BF85-4789-A4B5-AA652BC1422D}" dt="2023-08-07T17:39:16.396" v="0" actId="47"/>
        <pc:sldMkLst>
          <pc:docMk/>
          <pc:sldMk cId="2582393438" sldId="327"/>
        </pc:sldMkLst>
      </pc:sldChg>
      <pc:sldChg chg="del">
        <pc:chgData name="Deepa Nilawar" userId="6020157dd8fcf52f" providerId="LiveId" clId="{D1D87021-BF85-4789-A4B5-AA652BC1422D}" dt="2023-08-07T17:39:16.396" v="0" actId="47"/>
        <pc:sldMkLst>
          <pc:docMk/>
          <pc:sldMk cId="2150031354" sldId="328"/>
        </pc:sldMkLst>
      </pc:sldChg>
      <pc:sldChg chg="addSp delSp modSp new mod modClrScheme chgLayout">
        <pc:chgData name="Deepa Nilawar" userId="6020157dd8fcf52f" providerId="LiveId" clId="{D1D87021-BF85-4789-A4B5-AA652BC1422D}" dt="2023-08-08T17:24:39.056" v="1585" actId="20577"/>
        <pc:sldMkLst>
          <pc:docMk/>
          <pc:sldMk cId="3959982375" sldId="328"/>
        </pc:sldMkLst>
        <pc:spChg chg="mod ord">
          <ac:chgData name="Deepa Nilawar" userId="6020157dd8fcf52f" providerId="LiveId" clId="{D1D87021-BF85-4789-A4B5-AA652BC1422D}" dt="2023-08-08T17:21:51.298" v="1456" actId="700"/>
          <ac:spMkLst>
            <pc:docMk/>
            <pc:sldMk cId="3959982375" sldId="328"/>
            <ac:spMk id="2" creationId="{F098B64E-9362-AD89-C8AE-0E10FCE4E1CE}"/>
          </ac:spMkLst>
        </pc:spChg>
        <pc:spChg chg="mod ord">
          <ac:chgData name="Deepa Nilawar" userId="6020157dd8fcf52f" providerId="LiveId" clId="{D1D87021-BF85-4789-A4B5-AA652BC1422D}" dt="2023-08-08T17:21:51.298" v="1456" actId="700"/>
          <ac:spMkLst>
            <pc:docMk/>
            <pc:sldMk cId="3959982375" sldId="328"/>
            <ac:spMk id="3" creationId="{CC551B6C-9DB6-E6D5-CBF5-40783828B535}"/>
          </ac:spMkLst>
        </pc:spChg>
        <pc:spChg chg="add del mod ord">
          <ac:chgData name="Deepa Nilawar" userId="6020157dd8fcf52f" providerId="LiveId" clId="{D1D87021-BF85-4789-A4B5-AA652BC1422D}" dt="2023-08-08T17:21:59.039" v="1462" actId="20577"/>
          <ac:spMkLst>
            <pc:docMk/>
            <pc:sldMk cId="3959982375" sldId="328"/>
            <ac:spMk id="4" creationId="{4755E2A3-C0EA-2D72-4929-6D18B822C991}"/>
          </ac:spMkLst>
        </pc:spChg>
        <pc:spChg chg="add del mod ord">
          <ac:chgData name="Deepa Nilawar" userId="6020157dd8fcf52f" providerId="LiveId" clId="{D1D87021-BF85-4789-A4B5-AA652BC1422D}" dt="2023-08-08T17:07:16.566" v="1420" actId="21"/>
          <ac:spMkLst>
            <pc:docMk/>
            <pc:sldMk cId="3959982375" sldId="328"/>
            <ac:spMk id="5" creationId="{FDAB44C2-440E-2FE7-9A43-20956CC2B9FD}"/>
          </ac:spMkLst>
        </pc:spChg>
        <pc:spChg chg="add del mod">
          <ac:chgData name="Deepa Nilawar" userId="6020157dd8fcf52f" providerId="LiveId" clId="{D1D87021-BF85-4789-A4B5-AA652BC1422D}" dt="2023-08-08T17:19:49.485" v="1441" actId="21"/>
          <ac:spMkLst>
            <pc:docMk/>
            <pc:sldMk cId="3959982375" sldId="328"/>
            <ac:spMk id="7" creationId="{42F470C5-304C-E357-239B-EE9C8E199AAC}"/>
          </ac:spMkLst>
        </pc:spChg>
        <pc:spChg chg="add mod">
          <ac:chgData name="Deepa Nilawar" userId="6020157dd8fcf52f" providerId="LiveId" clId="{D1D87021-BF85-4789-A4B5-AA652BC1422D}" dt="2023-08-08T17:24:39.056" v="1585" actId="20577"/>
          <ac:spMkLst>
            <pc:docMk/>
            <pc:sldMk cId="3959982375" sldId="328"/>
            <ac:spMk id="9" creationId="{8FF246BA-6C33-11F9-CB3D-8608126AF804}"/>
          </ac:spMkLst>
        </pc:spChg>
      </pc:sldChg>
      <pc:sldChg chg="del">
        <pc:chgData name="Deepa Nilawar" userId="6020157dd8fcf52f" providerId="LiveId" clId="{D1D87021-BF85-4789-A4B5-AA652BC1422D}" dt="2023-08-07T17:39:16.396" v="0" actId="47"/>
        <pc:sldMkLst>
          <pc:docMk/>
          <pc:sldMk cId="2723209512" sldId="329"/>
        </pc:sldMkLst>
      </pc:sldChg>
      <pc:sldChg chg="addSp delSp modSp new mod modClrScheme chgLayout">
        <pc:chgData name="Deepa Nilawar" userId="6020157dd8fcf52f" providerId="LiveId" clId="{D1D87021-BF85-4789-A4B5-AA652BC1422D}" dt="2023-08-08T16:09:30.989" v="1097" actId="1076"/>
        <pc:sldMkLst>
          <pc:docMk/>
          <pc:sldMk cId="3706263194" sldId="329"/>
        </pc:sldMkLst>
        <pc:spChg chg="del">
          <ac:chgData name="Deepa Nilawar" userId="6020157dd8fcf52f" providerId="LiveId" clId="{D1D87021-BF85-4789-A4B5-AA652BC1422D}" dt="2023-08-08T16:09:09.545" v="1092" actId="700"/>
          <ac:spMkLst>
            <pc:docMk/>
            <pc:sldMk cId="3706263194" sldId="329"/>
            <ac:spMk id="2" creationId="{CF7909D0-BDF1-2A39-D4B1-BAFAA34208DA}"/>
          </ac:spMkLst>
        </pc:spChg>
        <pc:spChg chg="del">
          <ac:chgData name="Deepa Nilawar" userId="6020157dd8fcf52f" providerId="LiveId" clId="{D1D87021-BF85-4789-A4B5-AA652BC1422D}" dt="2023-08-08T16:09:09.545" v="1092" actId="700"/>
          <ac:spMkLst>
            <pc:docMk/>
            <pc:sldMk cId="3706263194" sldId="329"/>
            <ac:spMk id="3" creationId="{84F5644C-B07E-F5B9-DC79-E0EC8F855BB4}"/>
          </ac:spMkLst>
        </pc:spChg>
        <pc:spChg chg="mod ord">
          <ac:chgData name="Deepa Nilawar" userId="6020157dd8fcf52f" providerId="LiveId" clId="{D1D87021-BF85-4789-A4B5-AA652BC1422D}" dt="2023-08-08T16:09:09.545" v="1092" actId="700"/>
          <ac:spMkLst>
            <pc:docMk/>
            <pc:sldMk cId="3706263194" sldId="329"/>
            <ac:spMk id="4" creationId="{9A83ECA9-6A3B-4BDC-BC1C-DEFA0FE39CB3}"/>
          </ac:spMkLst>
        </pc:spChg>
        <pc:spChg chg="mod ord">
          <ac:chgData name="Deepa Nilawar" userId="6020157dd8fcf52f" providerId="LiveId" clId="{D1D87021-BF85-4789-A4B5-AA652BC1422D}" dt="2023-08-08T16:09:09.545" v="1092" actId="700"/>
          <ac:spMkLst>
            <pc:docMk/>
            <pc:sldMk cId="3706263194" sldId="329"/>
            <ac:spMk id="5" creationId="{3788606D-91B6-75BD-D358-4CBD30EFA102}"/>
          </ac:spMkLst>
        </pc:spChg>
        <pc:picChg chg="add mod">
          <ac:chgData name="Deepa Nilawar" userId="6020157dd8fcf52f" providerId="LiveId" clId="{D1D87021-BF85-4789-A4B5-AA652BC1422D}" dt="2023-08-08T16:09:30.989" v="1097" actId="1076"/>
          <ac:picMkLst>
            <pc:docMk/>
            <pc:sldMk cId="3706263194" sldId="329"/>
            <ac:picMk id="4098" creationId="{827C06E5-3B65-1626-B7E3-C57355B492B3}"/>
          </ac:picMkLst>
        </pc:picChg>
      </pc:sldChg>
      <pc:sldChg chg="del">
        <pc:chgData name="Deepa Nilawar" userId="6020157dd8fcf52f" providerId="LiveId" clId="{D1D87021-BF85-4789-A4B5-AA652BC1422D}" dt="2023-08-07T17:39:16.396" v="0" actId="47"/>
        <pc:sldMkLst>
          <pc:docMk/>
          <pc:sldMk cId="607809924" sldId="330"/>
        </pc:sldMkLst>
      </pc:sldChg>
      <pc:sldChg chg="addSp modSp new mod">
        <pc:chgData name="Deepa Nilawar" userId="6020157dd8fcf52f" providerId="LiveId" clId="{D1D87021-BF85-4789-A4B5-AA652BC1422D}" dt="2023-08-08T16:33:07.658" v="1204" actId="20577"/>
        <pc:sldMkLst>
          <pc:docMk/>
          <pc:sldMk cId="854484796" sldId="330"/>
        </pc:sldMkLst>
        <pc:spChg chg="add mod">
          <ac:chgData name="Deepa Nilawar" userId="6020157dd8fcf52f" providerId="LiveId" clId="{D1D87021-BF85-4789-A4B5-AA652BC1422D}" dt="2023-08-08T16:33:07.658" v="1204" actId="20577"/>
          <ac:spMkLst>
            <pc:docMk/>
            <pc:sldMk cId="854484796" sldId="330"/>
            <ac:spMk id="5" creationId="{A4590721-AF4B-2AB9-C1B7-AA1084B96D70}"/>
          </ac:spMkLst>
        </pc:spChg>
      </pc:sldChg>
      <pc:sldChg chg="addSp modSp new">
        <pc:chgData name="Deepa Nilawar" userId="6020157dd8fcf52f" providerId="LiveId" clId="{D1D87021-BF85-4789-A4B5-AA652BC1422D}" dt="2023-08-08T17:06:22.094" v="1415" actId="732"/>
        <pc:sldMkLst>
          <pc:docMk/>
          <pc:sldMk cId="1074634225" sldId="331"/>
        </pc:sldMkLst>
        <pc:picChg chg="add mod">
          <ac:chgData name="Deepa Nilawar" userId="6020157dd8fcf52f" providerId="LiveId" clId="{D1D87021-BF85-4789-A4B5-AA652BC1422D}" dt="2023-08-08T17:06:22.094" v="1415" actId="732"/>
          <ac:picMkLst>
            <pc:docMk/>
            <pc:sldMk cId="1074634225" sldId="331"/>
            <ac:picMk id="5122" creationId="{1CC0CE5F-49C5-8372-64F5-1CB4CECCEE3F}"/>
          </ac:picMkLst>
        </pc:picChg>
      </pc:sldChg>
      <pc:sldChg chg="del">
        <pc:chgData name="Deepa Nilawar" userId="6020157dd8fcf52f" providerId="LiveId" clId="{D1D87021-BF85-4789-A4B5-AA652BC1422D}" dt="2023-08-07T17:39:16.396" v="0" actId="47"/>
        <pc:sldMkLst>
          <pc:docMk/>
          <pc:sldMk cId="2644259599" sldId="331"/>
        </pc:sldMkLst>
      </pc:sldChg>
      <pc:sldChg chg="addSp delSp modSp new mod modClrScheme chgLayout">
        <pc:chgData name="Deepa Nilawar" userId="6020157dd8fcf52f" providerId="LiveId" clId="{D1D87021-BF85-4789-A4B5-AA652BC1422D}" dt="2023-08-08T17:06:25.180" v="1416" actId="1076"/>
        <pc:sldMkLst>
          <pc:docMk/>
          <pc:sldMk cId="207018454" sldId="332"/>
        </pc:sldMkLst>
        <pc:spChg chg="del">
          <ac:chgData name="Deepa Nilawar" userId="6020157dd8fcf52f" providerId="LiveId" clId="{D1D87021-BF85-4789-A4B5-AA652BC1422D}" dt="2023-08-08T17:04:02.548" v="1405" actId="700"/>
          <ac:spMkLst>
            <pc:docMk/>
            <pc:sldMk cId="207018454" sldId="332"/>
            <ac:spMk id="2" creationId="{20A10670-3CDA-4C26-8EBB-EC6E30767D15}"/>
          </ac:spMkLst>
        </pc:spChg>
        <pc:spChg chg="del">
          <ac:chgData name="Deepa Nilawar" userId="6020157dd8fcf52f" providerId="LiveId" clId="{D1D87021-BF85-4789-A4B5-AA652BC1422D}" dt="2023-08-08T17:04:02.548" v="1405" actId="700"/>
          <ac:spMkLst>
            <pc:docMk/>
            <pc:sldMk cId="207018454" sldId="332"/>
            <ac:spMk id="3" creationId="{AD8F578F-8DB9-7DEF-5130-2C9DAD0D5538}"/>
          </ac:spMkLst>
        </pc:spChg>
        <pc:spChg chg="mod ord">
          <ac:chgData name="Deepa Nilawar" userId="6020157dd8fcf52f" providerId="LiveId" clId="{D1D87021-BF85-4789-A4B5-AA652BC1422D}" dt="2023-08-08T17:04:02.548" v="1405" actId="700"/>
          <ac:spMkLst>
            <pc:docMk/>
            <pc:sldMk cId="207018454" sldId="332"/>
            <ac:spMk id="4" creationId="{47F9AA0A-FE3C-AAA1-A66A-29D87BF36D66}"/>
          </ac:spMkLst>
        </pc:spChg>
        <pc:spChg chg="mod ord">
          <ac:chgData name="Deepa Nilawar" userId="6020157dd8fcf52f" providerId="LiveId" clId="{D1D87021-BF85-4789-A4B5-AA652BC1422D}" dt="2023-08-08T17:04:02.548" v="1405" actId="700"/>
          <ac:spMkLst>
            <pc:docMk/>
            <pc:sldMk cId="207018454" sldId="332"/>
            <ac:spMk id="5" creationId="{53F35144-F041-F9E1-4249-9BF875298D4B}"/>
          </ac:spMkLst>
        </pc:spChg>
        <pc:picChg chg="add mod">
          <ac:chgData name="Deepa Nilawar" userId="6020157dd8fcf52f" providerId="LiveId" clId="{D1D87021-BF85-4789-A4B5-AA652BC1422D}" dt="2023-08-08T17:06:25.180" v="1416" actId="1076"/>
          <ac:picMkLst>
            <pc:docMk/>
            <pc:sldMk cId="207018454" sldId="332"/>
            <ac:picMk id="6" creationId="{462D0F70-846A-480F-3DB9-97BFF7E860A8}"/>
          </ac:picMkLst>
        </pc:picChg>
      </pc:sldChg>
      <pc:sldChg chg="del">
        <pc:chgData name="Deepa Nilawar" userId="6020157dd8fcf52f" providerId="LiveId" clId="{D1D87021-BF85-4789-A4B5-AA652BC1422D}" dt="2023-08-07T17:39:16.396" v="0" actId="47"/>
        <pc:sldMkLst>
          <pc:docMk/>
          <pc:sldMk cId="3412156553" sldId="332"/>
        </pc:sldMkLst>
      </pc:sldChg>
      <pc:sldChg chg="addSp delSp modSp new mod modClrScheme chgLayout">
        <pc:chgData name="Deepa Nilawar" userId="6020157dd8fcf52f" providerId="LiveId" clId="{D1D87021-BF85-4789-A4B5-AA652BC1422D}" dt="2023-08-08T17:17:43.385" v="1429" actId="1076"/>
        <pc:sldMkLst>
          <pc:docMk/>
          <pc:sldMk cId="872317868" sldId="333"/>
        </pc:sldMkLst>
        <pc:spChg chg="del">
          <ac:chgData name="Deepa Nilawar" userId="6020157dd8fcf52f" providerId="LiveId" clId="{D1D87021-BF85-4789-A4B5-AA652BC1422D}" dt="2023-08-08T17:17:03.528" v="1424" actId="700"/>
          <ac:spMkLst>
            <pc:docMk/>
            <pc:sldMk cId="872317868" sldId="333"/>
            <ac:spMk id="2" creationId="{EA98E3D4-7ED1-4456-6360-22C25D2AB2BB}"/>
          </ac:spMkLst>
        </pc:spChg>
        <pc:spChg chg="del">
          <ac:chgData name="Deepa Nilawar" userId="6020157dd8fcf52f" providerId="LiveId" clId="{D1D87021-BF85-4789-A4B5-AA652BC1422D}" dt="2023-08-08T17:17:03.528" v="1424" actId="700"/>
          <ac:spMkLst>
            <pc:docMk/>
            <pc:sldMk cId="872317868" sldId="333"/>
            <ac:spMk id="3" creationId="{564984CD-FF37-FDB5-A1BB-A4C5705BB402}"/>
          </ac:spMkLst>
        </pc:spChg>
        <pc:spChg chg="del">
          <ac:chgData name="Deepa Nilawar" userId="6020157dd8fcf52f" providerId="LiveId" clId="{D1D87021-BF85-4789-A4B5-AA652BC1422D}" dt="2023-08-08T17:16:55.078" v="1423" actId="21"/>
          <ac:spMkLst>
            <pc:docMk/>
            <pc:sldMk cId="872317868" sldId="333"/>
            <ac:spMk id="4" creationId="{296E9C83-EBBB-8D2B-9673-C6DFE84D6EC7}"/>
          </ac:spMkLst>
        </pc:spChg>
        <pc:spChg chg="mod ord">
          <ac:chgData name="Deepa Nilawar" userId="6020157dd8fcf52f" providerId="LiveId" clId="{D1D87021-BF85-4789-A4B5-AA652BC1422D}" dt="2023-08-08T17:17:03.528" v="1424" actId="700"/>
          <ac:spMkLst>
            <pc:docMk/>
            <pc:sldMk cId="872317868" sldId="333"/>
            <ac:spMk id="5" creationId="{303E78ED-AD5E-7998-E5CD-B03996B1B39A}"/>
          </ac:spMkLst>
        </pc:spChg>
        <pc:spChg chg="add mod">
          <ac:chgData name="Deepa Nilawar" userId="6020157dd8fcf52f" providerId="LiveId" clId="{D1D87021-BF85-4789-A4B5-AA652BC1422D}" dt="2023-08-08T17:17:07.369" v="1425"/>
          <ac:spMkLst>
            <pc:docMk/>
            <pc:sldMk cId="872317868" sldId="333"/>
            <ac:spMk id="6" creationId="{DDB908A4-D7B9-13CE-848C-DF786D3E26E8}"/>
          </ac:spMkLst>
        </pc:spChg>
        <pc:picChg chg="add mod">
          <ac:chgData name="Deepa Nilawar" userId="6020157dd8fcf52f" providerId="LiveId" clId="{D1D87021-BF85-4789-A4B5-AA652BC1422D}" dt="2023-08-08T17:17:43.385" v="1429" actId="1076"/>
          <ac:picMkLst>
            <pc:docMk/>
            <pc:sldMk cId="872317868" sldId="333"/>
            <ac:picMk id="7170" creationId="{5902DC7F-2E4B-0D75-C613-F1B4BF5F018F}"/>
          </ac:picMkLst>
        </pc:picChg>
      </pc:sldChg>
      <pc:sldChg chg="del">
        <pc:chgData name="Deepa Nilawar" userId="6020157dd8fcf52f" providerId="LiveId" clId="{D1D87021-BF85-4789-A4B5-AA652BC1422D}" dt="2023-08-07T17:39:16.396" v="0" actId="47"/>
        <pc:sldMkLst>
          <pc:docMk/>
          <pc:sldMk cId="2041212910" sldId="333"/>
        </pc:sldMkLst>
      </pc:sldChg>
      <pc:sldChg chg="del">
        <pc:chgData name="Deepa Nilawar" userId="6020157dd8fcf52f" providerId="LiveId" clId="{D1D87021-BF85-4789-A4B5-AA652BC1422D}" dt="2023-08-07T17:39:16.396" v="0" actId="47"/>
        <pc:sldMkLst>
          <pc:docMk/>
          <pc:sldMk cId="321671672" sldId="334"/>
        </pc:sldMkLst>
      </pc:sldChg>
      <pc:sldChg chg="addSp delSp modSp new mod modClrScheme chgLayout">
        <pc:chgData name="Deepa Nilawar" userId="6020157dd8fcf52f" providerId="LiveId" clId="{D1D87021-BF85-4789-A4B5-AA652BC1422D}" dt="2023-08-08T17:30:20.461" v="1643" actId="1076"/>
        <pc:sldMkLst>
          <pc:docMk/>
          <pc:sldMk cId="3664538163" sldId="334"/>
        </pc:sldMkLst>
        <pc:spChg chg="mod ord">
          <ac:chgData name="Deepa Nilawar" userId="6020157dd8fcf52f" providerId="LiveId" clId="{D1D87021-BF85-4789-A4B5-AA652BC1422D}" dt="2023-08-08T17:27:01.708" v="1591" actId="700"/>
          <ac:spMkLst>
            <pc:docMk/>
            <pc:sldMk cId="3664538163" sldId="334"/>
            <ac:spMk id="2" creationId="{BD7AAA9F-C339-D702-E8C2-DA6FF588EC97}"/>
          </ac:spMkLst>
        </pc:spChg>
        <pc:spChg chg="mod ord">
          <ac:chgData name="Deepa Nilawar" userId="6020157dd8fcf52f" providerId="LiveId" clId="{D1D87021-BF85-4789-A4B5-AA652BC1422D}" dt="2023-08-08T17:27:01.708" v="1591" actId="700"/>
          <ac:spMkLst>
            <pc:docMk/>
            <pc:sldMk cId="3664538163" sldId="334"/>
            <ac:spMk id="3" creationId="{03D50521-8571-9A3A-BF65-17E0FB4B1ECF}"/>
          </ac:spMkLst>
        </pc:spChg>
        <pc:spChg chg="add del mod ord">
          <ac:chgData name="Deepa Nilawar" userId="6020157dd8fcf52f" providerId="LiveId" clId="{D1D87021-BF85-4789-A4B5-AA652BC1422D}" dt="2023-08-08T17:29:11.319" v="1637" actId="21"/>
          <ac:spMkLst>
            <pc:docMk/>
            <pc:sldMk cId="3664538163" sldId="334"/>
            <ac:spMk id="4" creationId="{1FC9A4B8-0A70-F23E-DCC5-4F6797602DB4}"/>
          </ac:spMkLst>
        </pc:spChg>
        <pc:spChg chg="add mod ord">
          <ac:chgData name="Deepa Nilawar" userId="6020157dd8fcf52f" providerId="LiveId" clId="{D1D87021-BF85-4789-A4B5-AA652BC1422D}" dt="2023-08-08T17:29:52.339" v="1639" actId="207"/>
          <ac:spMkLst>
            <pc:docMk/>
            <pc:sldMk cId="3664538163" sldId="334"/>
            <ac:spMk id="5" creationId="{DF3911A9-30AE-3A22-6972-DB918FC38CDA}"/>
          </ac:spMkLst>
        </pc:spChg>
        <pc:picChg chg="add mod">
          <ac:chgData name="Deepa Nilawar" userId="6020157dd8fcf52f" providerId="LiveId" clId="{D1D87021-BF85-4789-A4B5-AA652BC1422D}" dt="2023-08-08T17:30:20.461" v="1643" actId="1076"/>
          <ac:picMkLst>
            <pc:docMk/>
            <pc:sldMk cId="3664538163" sldId="334"/>
            <ac:picMk id="9218" creationId="{5A1CE84D-42A8-0C59-7850-75A57D84E025}"/>
          </ac:picMkLst>
        </pc:picChg>
      </pc:sldChg>
      <pc:sldChg chg="del">
        <pc:chgData name="Deepa Nilawar" userId="6020157dd8fcf52f" providerId="LiveId" clId="{D1D87021-BF85-4789-A4B5-AA652BC1422D}" dt="2023-08-07T17:39:16.396" v="0" actId="47"/>
        <pc:sldMkLst>
          <pc:docMk/>
          <pc:sldMk cId="1810994824" sldId="336"/>
        </pc:sldMkLst>
      </pc:sldChg>
      <pc:sldChg chg="del">
        <pc:chgData name="Deepa Nilawar" userId="6020157dd8fcf52f" providerId="LiveId" clId="{D1D87021-BF85-4789-A4B5-AA652BC1422D}" dt="2023-08-07T17:39:16.396" v="0" actId="47"/>
        <pc:sldMkLst>
          <pc:docMk/>
          <pc:sldMk cId="3739790173" sldId="337"/>
        </pc:sldMkLst>
      </pc:sldChg>
      <pc:sldChg chg="del">
        <pc:chgData name="Deepa Nilawar" userId="6020157dd8fcf52f" providerId="LiveId" clId="{D1D87021-BF85-4789-A4B5-AA652BC1422D}" dt="2023-08-07T17:39:16.396" v="0" actId="47"/>
        <pc:sldMkLst>
          <pc:docMk/>
          <pc:sldMk cId="424259620" sldId="338"/>
        </pc:sldMkLst>
      </pc:sldChg>
      <pc:sldChg chg="del">
        <pc:chgData name="Deepa Nilawar" userId="6020157dd8fcf52f" providerId="LiveId" clId="{D1D87021-BF85-4789-A4B5-AA652BC1422D}" dt="2023-08-07T17:39:16.396" v="0" actId="47"/>
        <pc:sldMkLst>
          <pc:docMk/>
          <pc:sldMk cId="2699731463" sldId="33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9852A6-C536-198B-0B36-808C24FAA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40B29C-E84A-E4D1-8998-1A961EC23B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5AE42-7DC1-8140-9B13-146984FDEF22}" type="datetimeFigureOut">
              <a:rPr lang="en-US" smtClean="0"/>
              <a:t>8/8/2023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CE4DE7-ED89-D264-F004-38F2DF4879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7E8591-FF54-5A00-A703-95ABC16B78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69B77-94AB-0344-9EBF-9DB9EE8D3A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597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75F72-8950-AF4F-9381-1D26FB547EA1}" type="datetimeFigureOut">
              <a:rPr lang="en-US" smtClean="0"/>
              <a:t>8/8/2023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5476F-A808-1F46-A368-07984F6DA2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25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A26D6E84-B5BE-5F3E-8B3F-1A46C7F30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10" y="0"/>
            <a:ext cx="8392026" cy="6858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0A7E03F-5776-960D-3CA6-7CE62AC96693}"/>
              </a:ext>
            </a:extLst>
          </p:cNvPr>
          <p:cNvSpPr/>
          <p:nvPr userDrawn="1"/>
        </p:nvSpPr>
        <p:spPr>
          <a:xfrm>
            <a:off x="3300284" y="654912"/>
            <a:ext cx="5591432" cy="55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A7464AF-3FD6-6193-CC95-A941ECE17B9D}"/>
              </a:ext>
            </a:extLst>
          </p:cNvPr>
          <p:cNvCxnSpPr>
            <a:cxnSpLocks/>
          </p:cNvCxnSpPr>
          <p:nvPr userDrawn="1"/>
        </p:nvCxnSpPr>
        <p:spPr>
          <a:xfrm>
            <a:off x="4359876" y="4300155"/>
            <a:ext cx="347224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E5214731-3110-8D76-56DF-6335371041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61" y="4157464"/>
            <a:ext cx="972078" cy="285381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516369FF-9501-1944-3E3F-46CBFD515D8D}"/>
              </a:ext>
            </a:extLst>
          </p:cNvPr>
          <p:cNvSpPr/>
          <p:nvPr userDrawn="1"/>
        </p:nvSpPr>
        <p:spPr>
          <a:xfrm>
            <a:off x="3447535" y="807312"/>
            <a:ext cx="5296930" cy="529693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AB1576B0-66ED-3F92-2AF8-4EF965E4E3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38" y="4814449"/>
            <a:ext cx="1668775" cy="16214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E576603-B88C-9F7F-98A5-E94BD2C23E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77" y="1164252"/>
            <a:ext cx="818801" cy="845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660904"/>
            <a:ext cx="6693408" cy="1088136"/>
          </a:xfrm>
        </p:spPr>
        <p:txBody>
          <a:bodyPr anchor="b">
            <a:noAutofit/>
          </a:bodyPr>
          <a:lstStyle>
            <a:lvl1pPr algn="ctr">
              <a:defRPr sz="4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2267712"/>
            <a:ext cx="2999232" cy="4389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EB05881-FB11-43E8-CCDD-8C12CDB4FE47}"/>
              </a:ext>
            </a:extLst>
          </p:cNvPr>
          <p:cNvSpPr/>
          <p:nvPr userDrawn="1"/>
        </p:nvSpPr>
        <p:spPr>
          <a:xfrm>
            <a:off x="838199" y="196052"/>
            <a:ext cx="10515601" cy="168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icture containing fabric&#10;&#10;Description automatically generated">
            <a:extLst>
              <a:ext uri="{FF2B5EF4-FFF2-40B4-BE49-F238E27FC236}">
                <a16:creationId xmlns:a16="http://schemas.microsoft.com/office/drawing/2014/main" id="{A4941BBB-13FC-2ACE-1A50-C0F465531B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4950" y="-64113"/>
            <a:ext cx="1562100" cy="43942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8BE9E36-E9D5-3FA6-EE22-A6E5CE13C462}"/>
              </a:ext>
            </a:extLst>
          </p:cNvPr>
          <p:cNvSpPr/>
          <p:nvPr userDrawn="1"/>
        </p:nvSpPr>
        <p:spPr>
          <a:xfrm>
            <a:off x="995423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479E4054-0885-457B-35B3-A9B26ED936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9421" y="459092"/>
            <a:ext cx="749300" cy="2755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90088"/>
            <a:ext cx="10515600" cy="3474720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6C79F3B-6B68-BA3C-6CBE-C26E339E4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D503431-982D-5D35-88BF-09474F76D6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04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068407D-A1C4-B842-0C34-B2DE8AD312D3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1AE7FB-DFC0-DCDA-47AD-6ED81A6427FA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7A4DFCBA-879E-D6C9-9F81-B4F922542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562BF3-1BFC-6948-02E0-8A1C121C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58D7F8-0920-52BA-580D-0724912287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6611EB-89A4-4C55-4032-4D0C418398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6963F99-41C3-5ED4-AAD8-B904145CC7E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75360" y="2615184"/>
            <a:ext cx="10241280" cy="33192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8034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2F7EB7A-F5B6-E308-68EE-3065E2B039A6}"/>
              </a:ext>
            </a:extLst>
          </p:cNvPr>
          <p:cNvSpPr/>
          <p:nvPr userDrawn="1"/>
        </p:nvSpPr>
        <p:spPr>
          <a:xfrm>
            <a:off x="0" y="0"/>
            <a:ext cx="4873752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6" name="Picture 35" descr="A close-up of a tree&#10;&#10;Description automatically generated with medium confidence">
            <a:extLst>
              <a:ext uri="{FF2B5EF4-FFF2-40B4-BE49-F238E27FC236}">
                <a16:creationId xmlns:a16="http://schemas.microsoft.com/office/drawing/2014/main" id="{FED57607-56F6-9FD5-F0A8-DE0BCFE89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6459" flipH="1">
            <a:off x="2282032" y="1589693"/>
            <a:ext cx="970220" cy="22361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072" y="978408"/>
            <a:ext cx="4974336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DEF26CDF-94D4-BA22-7D14-8D3289040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1072" y="2322576"/>
            <a:ext cx="5065776" cy="448056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0017BF0C-B2B7-932F-A9AE-5BFAE4AB5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9612" y="2770632"/>
            <a:ext cx="5065776" cy="1554480"/>
          </a:xfrm>
        </p:spPr>
        <p:txBody>
          <a:bodyPr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DEAB8B47-DF86-7C9F-F027-2D4D22B2EA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9612" y="4361688"/>
            <a:ext cx="5065776" cy="448056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9612" y="4791456"/>
            <a:ext cx="5065776" cy="1408176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8" name="Picture 37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5B08C513-7071-2499-7E9D-CFD5A027C0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083" y="2260473"/>
            <a:ext cx="1245309" cy="2314810"/>
          </a:xfrm>
          <a:prstGeom prst="rect">
            <a:avLst/>
          </a:prstGeom>
        </p:spPr>
      </p:pic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BD46E6E9-39FE-B605-0786-F7F7E656F9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344" y="1426464"/>
            <a:ext cx="3922776" cy="42428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88546F5-5752-9595-980A-9978EC65B179}"/>
              </a:ext>
            </a:extLst>
          </p:cNvPr>
          <p:cNvSpPr/>
          <p:nvPr userDrawn="1"/>
        </p:nvSpPr>
        <p:spPr>
          <a:xfrm>
            <a:off x="491679" y="319214"/>
            <a:ext cx="11208641" cy="585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8B1DFD-B7E9-D65B-0A47-8D442617B0D0}"/>
              </a:ext>
            </a:extLst>
          </p:cNvPr>
          <p:cNvCxnSpPr>
            <a:cxnSpLocks/>
          </p:cNvCxnSpPr>
          <p:nvPr userDrawn="1"/>
        </p:nvCxnSpPr>
        <p:spPr>
          <a:xfrm>
            <a:off x="837235" y="1767119"/>
            <a:ext cx="1051656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4190CCC3-E5E8-9E96-318B-F3F62E232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58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4712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4712" y="2629116"/>
            <a:ext cx="3200400" cy="3320861"/>
          </a:xfrm>
        </p:spPr>
        <p:txBody>
          <a:bodyPr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8848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8848" y="2629116"/>
            <a:ext cx="3200400" cy="3320861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270D939-D128-D431-82CE-9C15D5A7AA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09560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AAE69C6-BB37-BC70-8424-BC928D19C91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09560" y="2629116"/>
            <a:ext cx="3200400" cy="3320861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908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fabric&#10;&#10;Description automatically generated">
            <a:extLst>
              <a:ext uri="{FF2B5EF4-FFF2-40B4-BE49-F238E27FC236}">
                <a16:creationId xmlns:a16="http://schemas.microsoft.com/office/drawing/2014/main" id="{E0606CB6-3E28-F128-51B5-3786D7404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64BBC1B-7DD9-DA00-15CC-B446DA472005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C88A03B2-8C41-A023-CB90-5F79A1F01A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pic>
        <p:nvPicPr>
          <p:cNvPr id="10" name="Picture 9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9EA6110C-517A-C447-DB03-9A264F112F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09" y="1695833"/>
            <a:ext cx="1155700" cy="4318000"/>
          </a:xfrm>
          <a:prstGeom prst="rect">
            <a:avLst/>
          </a:prstGeom>
        </p:spPr>
      </p:pic>
      <p:pic>
        <p:nvPicPr>
          <p:cNvPr id="12" name="Picture 11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DC4249CD-2B45-A435-5B21-CFA7042138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49" y="381916"/>
            <a:ext cx="1155700" cy="431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A7568A0-F819-551E-4780-20A651246990}"/>
              </a:ext>
            </a:extLst>
          </p:cNvPr>
          <p:cNvSpPr/>
          <p:nvPr userDrawn="1"/>
        </p:nvSpPr>
        <p:spPr>
          <a:xfrm>
            <a:off x="1024128" y="2162946"/>
            <a:ext cx="3794760" cy="253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11D903-56F9-B09B-0443-A76786804823}"/>
              </a:ext>
            </a:extLst>
          </p:cNvPr>
          <p:cNvSpPr/>
          <p:nvPr userDrawn="1"/>
        </p:nvSpPr>
        <p:spPr>
          <a:xfrm>
            <a:off x="1131655" y="2264499"/>
            <a:ext cx="3585549" cy="23354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D91551-9B41-0ACF-0BE6-9D174E69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184" y="2889504"/>
            <a:ext cx="2852928" cy="108813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45D3FB1-678F-0A9A-CCB6-435CE57DA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1312" y="2011680"/>
            <a:ext cx="2999232" cy="2843784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l">
              <a:lnSpc>
                <a:spcPct val="150000"/>
              </a:lnSpc>
              <a:defRPr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82466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D362110-9E75-C1E6-F3D3-769A27CB658B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E61109-4A99-6337-9E7D-6AE0370E2A33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3B4663F-72DF-CD37-DE9D-C35DFB37E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48BE494-2D3C-A618-4422-6EA94969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28461"/>
            <a:ext cx="5181600" cy="3548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28461"/>
            <a:ext cx="5181600" cy="3548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9B248-9F11-0A11-E6AF-776D371E1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5EFD48A-F270-E4EE-7C35-F4304F3DD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A7DEB86-4C56-EB31-FEEE-EC8AA99FB456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C19EDA-96E7-C255-DFF9-F36A187EBACD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FAD938FE-3B63-4832-B610-64346C069F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B38128B-385C-B928-A4A8-BD98929D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abric&#10;&#10;Description automatically generated">
            <a:extLst>
              <a:ext uri="{FF2B5EF4-FFF2-40B4-BE49-F238E27FC236}">
                <a16:creationId xmlns:a16="http://schemas.microsoft.com/office/drawing/2014/main" id="{ABAD6905-AD97-1EAF-A4A3-D0BB13B12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3BCB4CA-03FB-81F4-F8A2-FA9C0DBDEB11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138EDBF7-FA56-2BF9-ECFA-6C39FEE8F8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9852" flipH="1">
            <a:off x="1760954" y="2048834"/>
            <a:ext cx="1230524" cy="22873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880" y="978408"/>
            <a:ext cx="3749040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83880" y="2194560"/>
            <a:ext cx="3749040" cy="430682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Clr>
                <a:srgbClr val="73292A"/>
              </a:buClr>
              <a:buNone/>
              <a:defRPr sz="2400"/>
            </a:lvl1pPr>
            <a:lvl2pPr marL="228600">
              <a:buClr>
                <a:srgbClr val="73292A"/>
              </a:buClr>
              <a:defRPr sz="2000"/>
            </a:lvl2pPr>
            <a:lvl3pPr marL="685800">
              <a:buClr>
                <a:srgbClr val="73292A"/>
              </a:buClr>
              <a:defRPr sz="1800"/>
            </a:lvl3pPr>
            <a:lvl4pPr marL="1143000">
              <a:buClr>
                <a:srgbClr val="73292A"/>
              </a:buClr>
              <a:defRPr sz="1600"/>
            </a:lvl4pPr>
            <a:lvl5pPr marL="1600200">
              <a:buClr>
                <a:srgbClr val="73292A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0FE36A83-31CF-DF76-5708-55ED9FB707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sp>
        <p:nvSpPr>
          <p:cNvPr id="11" name="Text Placeholder 33">
            <a:extLst>
              <a:ext uri="{FF2B5EF4-FFF2-40B4-BE49-F238E27FC236}">
                <a16:creationId xmlns:a16="http://schemas.microsoft.com/office/drawing/2014/main" id="{5BF6365E-74A9-6D7B-5F20-7C29F2901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5296" y="1426464"/>
            <a:ext cx="3922776" cy="42428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5398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B4DE27-1913-8274-9943-46641EA0DAB7}"/>
              </a:ext>
            </a:extLst>
          </p:cNvPr>
          <p:cNvSpPr/>
          <p:nvPr userDrawn="1"/>
        </p:nvSpPr>
        <p:spPr>
          <a:xfrm>
            <a:off x="1174276" y="-756"/>
            <a:ext cx="9843449" cy="5690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01AB4A-AE17-BFA4-697C-75EC6407E147}"/>
              </a:ext>
            </a:extLst>
          </p:cNvPr>
          <p:cNvSpPr/>
          <p:nvPr userDrawn="1"/>
        </p:nvSpPr>
        <p:spPr>
          <a:xfrm>
            <a:off x="1604189" y="-13446"/>
            <a:ext cx="8983623" cy="5257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C7F01FE-99A8-35BD-05A1-6D93A2578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33" y="5110810"/>
            <a:ext cx="1207554" cy="3545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6660DF-FD7A-4340-E854-B4680A6B88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2474" y="-1953000"/>
            <a:ext cx="1485900" cy="5372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516" y="2651760"/>
            <a:ext cx="7744968" cy="269748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ctr">
              <a:lnSpc>
                <a:spcPct val="100000"/>
              </a:lnSpc>
              <a:defRPr sz="18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2F05D25C-B703-1868-603E-D468EF44D7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8FDB2CC-A975-BC07-042A-228D387E5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26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8ADFA29-47E3-2E16-12B7-D8031DC04C0D}"/>
              </a:ext>
            </a:extLst>
          </p:cNvPr>
          <p:cNvSpPr/>
          <p:nvPr userDrawn="1"/>
        </p:nvSpPr>
        <p:spPr>
          <a:xfrm>
            <a:off x="0" y="3377183"/>
            <a:ext cx="12192000" cy="232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close up of a plant&#10;&#10;Description automatically generated with low confidence">
            <a:extLst>
              <a:ext uri="{FF2B5EF4-FFF2-40B4-BE49-F238E27FC236}">
                <a16:creationId xmlns:a16="http://schemas.microsoft.com/office/drawing/2014/main" id="{D373DB44-C887-96AC-D32D-B7656F28F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7322" y="3187511"/>
            <a:ext cx="1422400" cy="5283200"/>
          </a:xfrm>
          <a:prstGeom prst="rect">
            <a:avLst/>
          </a:prstGeom>
        </p:spPr>
      </p:pic>
      <p:pic>
        <p:nvPicPr>
          <p:cNvPr id="9" name="Picture 8" descr="A picture containing bedclothes, fabric&#10;&#10;Description automatically generated">
            <a:extLst>
              <a:ext uri="{FF2B5EF4-FFF2-40B4-BE49-F238E27FC236}">
                <a16:creationId xmlns:a16="http://schemas.microsoft.com/office/drawing/2014/main" id="{6A080FF9-A96B-AA38-428D-5F2CF533D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00022" y="287485"/>
            <a:ext cx="1485900" cy="5372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5150280-02E2-686D-A130-65EBDA15EF13}"/>
              </a:ext>
            </a:extLst>
          </p:cNvPr>
          <p:cNvSpPr/>
          <p:nvPr userDrawn="1"/>
        </p:nvSpPr>
        <p:spPr>
          <a:xfrm>
            <a:off x="232651" y="3633264"/>
            <a:ext cx="11740896" cy="17897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pic>
        <p:nvPicPr>
          <p:cNvPr id="15" name="Picture 14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3DD4D68C-6665-333E-98E8-785116A05A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193">
            <a:off x="6957396" y="5090392"/>
            <a:ext cx="856832" cy="83252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27E0939A-D971-0D79-9B6D-834913C959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79" y="3252854"/>
            <a:ext cx="1206427" cy="6213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153668" y="3977640"/>
            <a:ext cx="9884664" cy="73152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153668" y="4700016"/>
            <a:ext cx="9884664" cy="4572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0832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72000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10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F45E1C-47F6-0AF9-7468-BA613D681E1D}"/>
              </a:ext>
            </a:extLst>
          </p:cNvPr>
          <p:cNvSpPr/>
          <p:nvPr userDrawn="1"/>
        </p:nvSpPr>
        <p:spPr>
          <a:xfrm>
            <a:off x="0" y="1533950"/>
            <a:ext cx="12192000" cy="379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fabric&#10;&#10;Description automatically generated">
            <a:extLst>
              <a:ext uri="{FF2B5EF4-FFF2-40B4-BE49-F238E27FC236}">
                <a16:creationId xmlns:a16="http://schemas.microsoft.com/office/drawing/2014/main" id="{AB9E0D8B-7031-366D-884B-EB3FABD78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6236" y="-1772981"/>
            <a:ext cx="2147050" cy="603966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859314F-DCEF-A5A7-C5D9-F0D39AAC9FFA}"/>
              </a:ext>
            </a:extLst>
          </p:cNvPr>
          <p:cNvSpPr/>
          <p:nvPr userDrawn="1"/>
        </p:nvSpPr>
        <p:spPr>
          <a:xfrm>
            <a:off x="225552" y="1796143"/>
            <a:ext cx="11740896" cy="32657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DAAE5EB8-5B6B-6FA6-E6E7-D2F58FDFB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07543" y="-287017"/>
            <a:ext cx="1051334" cy="3866771"/>
          </a:xfrm>
          <a:prstGeom prst="rect">
            <a:avLst/>
          </a:prstGeom>
        </p:spPr>
      </p:pic>
      <p:pic>
        <p:nvPicPr>
          <p:cNvPr id="19" name="Picture 18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BB1368FF-AA1B-4423-30B1-BE082E6F19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22" y="492338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56" y="2404872"/>
            <a:ext cx="8705088" cy="2002536"/>
          </a:xfrm>
        </p:spPr>
        <p:txBody>
          <a:bodyPr anchor="t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3454" y="3964517"/>
            <a:ext cx="8705089" cy="4572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F5E2B84E-B4F2-ED93-8084-ECFC3B9C3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49667" y="3189069"/>
            <a:ext cx="945473" cy="1936750"/>
          </a:xfrm>
        </p:spPr>
        <p:txBody>
          <a:bodyPr>
            <a:noAutofit/>
          </a:bodyPr>
          <a:lstStyle>
            <a:lvl1pPr marL="0" indent="0">
              <a:buNone/>
              <a:defRPr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FDD82133-EB75-7E07-A9CE-730CB7F6CD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184" y="2136567"/>
            <a:ext cx="941832" cy="1936750"/>
          </a:xfrm>
        </p:spPr>
        <p:txBody>
          <a:bodyPr>
            <a:noAutofit/>
          </a:bodyPr>
          <a:lstStyle>
            <a:lvl1pPr marL="0" indent="0">
              <a:buNone/>
              <a:defRPr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178703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375868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26173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8309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828270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63663" y="3926721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65799" y="4286611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280672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6065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18201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733074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66331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68467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68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8136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6424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6424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Picture Placeholder 17">
            <a:extLst>
              <a:ext uri="{FF2B5EF4-FFF2-40B4-BE49-F238E27FC236}">
                <a16:creationId xmlns:a16="http://schemas.microsoft.com/office/drawing/2014/main" id="{B23EF08B-7D0C-7D96-413D-71C22E3F74D0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68136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Text Placeholder 19">
            <a:extLst>
              <a:ext uri="{FF2B5EF4-FFF2-40B4-BE49-F238E27FC236}">
                <a16:creationId xmlns:a16="http://schemas.microsoft.com/office/drawing/2014/main" id="{A6866782-6675-4F37-E5D2-68CB0191C1A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106424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19">
            <a:extLst>
              <a:ext uri="{FF2B5EF4-FFF2-40B4-BE49-F238E27FC236}">
                <a16:creationId xmlns:a16="http://schemas.microsoft.com/office/drawing/2014/main" id="{9F53AB27-DDFA-AA5D-8253-546C9BBA9CE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06424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22675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39312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39312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17">
            <a:extLst>
              <a:ext uri="{FF2B5EF4-FFF2-40B4-BE49-F238E27FC236}">
                <a16:creationId xmlns:a16="http://schemas.microsoft.com/office/drawing/2014/main" id="{DD9CE7E9-3BC2-0321-457B-61D363708B38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22675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70DD1941-A469-A457-B987-E0E2C300A8A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639312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9">
            <a:extLst>
              <a:ext uri="{FF2B5EF4-FFF2-40B4-BE49-F238E27FC236}">
                <a16:creationId xmlns:a16="http://schemas.microsoft.com/office/drawing/2014/main" id="{D6B84B7D-A7EC-6FE1-9925-F78AF0DE230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39312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77214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72200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72200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7">
            <a:extLst>
              <a:ext uri="{FF2B5EF4-FFF2-40B4-BE49-F238E27FC236}">
                <a16:creationId xmlns:a16="http://schemas.microsoft.com/office/drawing/2014/main" id="{AA1AC2FE-336D-4E7F-2C86-6A8C29BA8F9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77214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id="{FA370BF1-09EC-DBE1-5118-8A92A0F90BC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172200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5089D72C-E865-F5D3-CB1E-050AEF68445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172200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317533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705088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05088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Picture Placeholder 17">
            <a:extLst>
              <a:ext uri="{FF2B5EF4-FFF2-40B4-BE49-F238E27FC236}">
                <a16:creationId xmlns:a16="http://schemas.microsoft.com/office/drawing/2014/main" id="{4F7ECA98-24CD-8CC5-A3EC-BFF5E9B11748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9317533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Text Placeholder 19">
            <a:extLst>
              <a:ext uri="{FF2B5EF4-FFF2-40B4-BE49-F238E27FC236}">
                <a16:creationId xmlns:a16="http://schemas.microsoft.com/office/drawing/2014/main" id="{46CBECF2-D93E-3DF9-064C-CB4A3262B69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705088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19">
            <a:extLst>
              <a:ext uri="{FF2B5EF4-FFF2-40B4-BE49-F238E27FC236}">
                <a16:creationId xmlns:a16="http://schemas.microsoft.com/office/drawing/2014/main" id="{71E06E16-A083-B853-8155-7FF97AD1DE8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705088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32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9" r:id="rId3"/>
    <p:sldLayoutId id="2147483651" r:id="rId4"/>
    <p:sldLayoutId id="2147483650" r:id="rId5"/>
    <p:sldLayoutId id="2147483663" r:id="rId6"/>
    <p:sldLayoutId id="2147483665" r:id="rId7"/>
    <p:sldLayoutId id="2147483660" r:id="rId8"/>
    <p:sldLayoutId id="2147483661" r:id="rId9"/>
    <p:sldLayoutId id="2147483662" r:id="rId10"/>
    <p:sldLayoutId id="2147483666" r:id="rId11"/>
    <p:sldLayoutId id="2147483653" r:id="rId12"/>
    <p:sldLayoutId id="2147483664" r:id="rId13"/>
    <p:sldLayoutId id="2147483667" r:id="rId14"/>
    <p:sldLayoutId id="2147483652" r:id="rId15"/>
    <p:sldLayoutId id="2147483654" r:id="rId16"/>
    <p:sldLayoutId id="2147483655" r:id="rId17"/>
    <p:sldLayoutId id="2147483656" r:id="rId18"/>
    <p:sldLayoutId id="2147483657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3292A"/>
        </a:buClr>
        <a:buFont typeface="Arial" panose="020B0604020202020204" pitchFamily="34" charset="0"/>
        <a:buChar char="•"/>
        <a:defRPr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Waistcoat" TargetMode="External"/><Relationship Id="rId2" Type="http://schemas.openxmlformats.org/officeDocument/2006/relationships/hyperlink" Target="https://en.wikipedia.org/wiki/Bodice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en.wikipedia.org/wiki/Ottoman_Empire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aftan" TargetMode="External"/><Relationship Id="rId2" Type="http://schemas.openxmlformats.org/officeDocument/2006/relationships/hyperlink" Target="https://en.wikipedia.org/wiki/Kalpak" TargetMode="Externa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en.wikipedia.org/wiki/Jelick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wand.com/en/Chemise" TargetMode="External"/><Relationship Id="rId2" Type="http://schemas.openxmlformats.org/officeDocument/2006/relationships/hyperlink" Target="https://www.wikiwand.com/en/Ottoman_era" TargetMode="Externa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www.wikiwand.com/en/Rob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obe" TargetMode="External"/><Relationship Id="rId2" Type="http://schemas.openxmlformats.org/officeDocument/2006/relationships/hyperlink" Target="https://en.wikipedia.org/wiki/Gown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en.wikipedia.org/wiki/Doublet_(clothing)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E1761-2518-53D8-9F92-BD6E9CE11F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660904"/>
            <a:ext cx="6693408" cy="1088136"/>
          </a:xfrm>
        </p:spPr>
        <p:txBody>
          <a:bodyPr/>
          <a:lstStyle/>
          <a:p>
            <a:r>
              <a:rPr lang="en-US" dirty="0"/>
              <a:t>Mesopotamia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7496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4F22336-25AF-329C-D56C-A640518DE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B5E422-94B4-A1A4-7E9E-331FFE099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10</a:t>
            </a:fld>
            <a:endParaRPr lang="en-US" dirty="0"/>
          </a:p>
        </p:txBody>
      </p:sp>
      <p:pic>
        <p:nvPicPr>
          <p:cNvPr id="3074" name="Picture 2" descr="Premium Vector | Cartoon men's and women's turkish costume character for  children flat vector illustration">
            <a:extLst>
              <a:ext uri="{FF2B5EF4-FFF2-40B4-BE49-F238E27FC236}">
                <a16:creationId xmlns:a16="http://schemas.microsoft.com/office/drawing/2014/main" id="{4918807C-A7BE-BAEA-8CCC-013AEC5DE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97802"/>
            <a:ext cx="6262396" cy="626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309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3CF09A7-DEE1-D64D-1BB8-8DD450412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A48B9B-11FF-EF33-BEBA-CBDFF7E09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80AE91-1B2E-9E2C-1B94-E046ADA37C3E}"/>
              </a:ext>
            </a:extLst>
          </p:cNvPr>
          <p:cNvSpPr txBox="1"/>
          <p:nvPr/>
        </p:nvSpPr>
        <p:spPr>
          <a:xfrm>
            <a:off x="1257300" y="1536174"/>
            <a:ext cx="8707793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dirty="0">
                <a:effectLst/>
                <a:latin typeface="ff4"/>
              </a:rPr>
              <a:t>Forms of Turkish Traditional Dress</a:t>
            </a:r>
          </a:p>
          <a:p>
            <a:pPr algn="l"/>
            <a:endParaRPr lang="en-US" sz="2400" b="1" i="0" dirty="0">
              <a:effectLst/>
              <a:latin typeface="Source Sans Pro" panose="020B0503030403020204" pitchFamily="34" charset="0"/>
            </a:endParaRPr>
          </a:p>
          <a:p>
            <a:pPr algn="l"/>
            <a:r>
              <a:rPr lang="en-US" sz="2400" b="0" i="0" dirty="0">
                <a:solidFill>
                  <a:srgbClr val="000000"/>
                </a:solidFill>
                <a:effectLst/>
                <a:latin typeface="ff2"/>
              </a:rPr>
              <a:t>Characteristic features of Turkish traditional dress include the layering of garments, distinctive surface or woven-in decoration on the fabrics, and a geometric cut. Wool, silk, and cotton, fibers  are commonly used for apparel. Separate garments are layered to accommodate the need for adjustments according to climate; to create storage areas for coins and other small items in fabric folds; and to create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ff2"/>
              </a:rPr>
              <a:t>asystem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ff2"/>
              </a:rPr>
              <a:t> for holding garments onto the body. Careful cutting exposes portions of garments underneath the top layers. Surface design is achieved by embroidering, dyeing, or weaving.</a:t>
            </a:r>
            <a:endParaRPr lang="en-US" sz="2400" b="0" i="0" dirty="0">
              <a:solidFill>
                <a:srgbClr val="000000"/>
              </a:solidFill>
              <a:effectLst/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737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41EE34B-A84A-FC9D-0B2B-DD70E8E09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7108EC-B64E-C2EB-8D0C-85EF2B16D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7B1E7B-8B22-7E3D-7314-212C4558295F}"/>
              </a:ext>
            </a:extLst>
          </p:cNvPr>
          <p:cNvSpPr txBox="1"/>
          <p:nvPr/>
        </p:nvSpPr>
        <p:spPr>
          <a:xfrm>
            <a:off x="1294623" y="1406203"/>
            <a:ext cx="609755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sz="3600" b="1" dirty="0">
                <a:latin typeface="var(--font-serif)"/>
              </a:rPr>
              <a:t>M</a:t>
            </a:r>
            <a:r>
              <a:rPr lang="en-US" sz="3600" b="1" i="0" dirty="0">
                <a:effectLst/>
                <a:latin typeface="var(--font-serif)"/>
              </a:rPr>
              <a:t>ale Dress(costume)</a:t>
            </a:r>
          </a:p>
          <a:p>
            <a:pPr algn="l" fontAlgn="base"/>
            <a:r>
              <a:rPr lang="en-US" sz="3600" dirty="0">
                <a:latin typeface="var(--font-serif)"/>
              </a:rPr>
              <a:t>1.Salvar</a:t>
            </a:r>
          </a:p>
          <a:p>
            <a:pPr algn="l" fontAlgn="base"/>
            <a:r>
              <a:rPr lang="en-US" sz="3600" i="0" dirty="0">
                <a:effectLst/>
                <a:latin typeface="var(--font-serif)"/>
              </a:rPr>
              <a:t>2.</a:t>
            </a:r>
            <a:r>
              <a:rPr lang="en-US" sz="3600" dirty="0">
                <a:latin typeface="var(--font-serif)"/>
              </a:rPr>
              <a:t>Yelek(vest)</a:t>
            </a:r>
          </a:p>
          <a:p>
            <a:pPr algn="l" fontAlgn="base"/>
            <a:r>
              <a:rPr lang="en-US" sz="3600" i="0" dirty="0">
                <a:effectLst/>
                <a:latin typeface="var(--font-serif)"/>
              </a:rPr>
              <a:t>3.Cebken(</a:t>
            </a:r>
            <a:r>
              <a:rPr lang="en-US" sz="3600" i="0" dirty="0" err="1">
                <a:effectLst/>
                <a:latin typeface="var(--font-serif)"/>
              </a:rPr>
              <a:t>jaket</a:t>
            </a:r>
            <a:r>
              <a:rPr lang="en-US" sz="3600" i="0" dirty="0">
                <a:effectLst/>
                <a:latin typeface="var(--font-serif)"/>
              </a:rPr>
              <a:t>)</a:t>
            </a:r>
          </a:p>
          <a:p>
            <a:pPr algn="l" fontAlgn="base"/>
            <a:endParaRPr lang="en-US" sz="3600" b="1" i="0" dirty="0">
              <a:effectLst/>
              <a:latin typeface="var(--font-serif)"/>
            </a:endParaRPr>
          </a:p>
        </p:txBody>
      </p:sp>
    </p:spTree>
    <p:extLst>
      <p:ext uri="{BB962C8B-B14F-4D97-AF65-F5344CB8AC3E}">
        <p14:creationId xmlns:p14="http://schemas.microsoft.com/office/powerpoint/2010/main" val="707602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B09579-4468-1E13-F654-1969D8750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N" dirty="0" err="1"/>
              <a:t>Salvar</a:t>
            </a:r>
            <a:endParaRPr lang="en-IN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0AE572-A310-29E0-D908-D4C2D81C3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107C14-EAC4-BECB-DC19-73EF1CD155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13</a:t>
            </a:fld>
            <a:endParaRPr lang="en-US" dirty="0"/>
          </a:p>
        </p:txBody>
      </p:sp>
      <p:pic>
        <p:nvPicPr>
          <p:cNvPr id="6146" name="Picture 2" descr="The costume of Turkey. Ottoman Empire. Officials and ethnic groups.">
            <a:extLst>
              <a:ext uri="{FF2B5EF4-FFF2-40B4-BE49-F238E27FC236}">
                <a16:creationId xmlns:a16="http://schemas.microsoft.com/office/drawing/2014/main" id="{191E088C-FF73-4C4C-0852-F740482CD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708" y="176550"/>
            <a:ext cx="4935894" cy="65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541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2FB5BE-6067-E06E-62A6-0C3CCC9B7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2.Yelenk(vest)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ED19EC9-E022-B698-DE6E-1E5A6299EB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 </a:t>
            </a:r>
            <a:r>
              <a:rPr lang="en-US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yelek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is the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 tooltip="Bodic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bodice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or </a:t>
            </a:r>
            <a:r>
              <a:rPr lang="en-US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 tooltip="Waistcoa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waistcoat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of </a:t>
            </a:r>
            <a:r>
              <a:rPr lang="en-US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hlinkClick r:id="rId4" tooltip="Ottoman Empir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Ottoman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origin, traditionally worn by women &amp; men. The </a:t>
            </a:r>
            <a:r>
              <a:rPr lang="en-US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yelek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is typically a sleeveless and collarless garment and usually has small pockets on the sides. Traditional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yeleks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are generally embroidered and made out of silk cloth as well as velvet and leather. During the Ottoman era, the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yelek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was a hip-length jacket or vest worn for warmth by both sexes. It could have long sleeves, short sleeves, or no sleeves, and often had a small standing collar. </a:t>
            </a:r>
            <a:endParaRPr lang="en-IN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9DE57DA-D4F5-B816-8F10-CA18BE4132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8DA0FD-07E1-DEC4-117B-3AA05C7AA4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026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F9AA0A-FE3C-AAA1-A66A-29D87BF36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F35144-F041-F9E1-4249-9BF875298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2" descr="The 108 Turkish Dancer Pattern and Fabric Suggestions - Folkwear">
            <a:extLst>
              <a:ext uri="{FF2B5EF4-FFF2-40B4-BE49-F238E27FC236}">
                <a16:creationId xmlns:a16="http://schemas.microsoft.com/office/drawing/2014/main" id="{462D0F70-846A-480F-3DB9-97BFF7E860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59"/>
          <a:stretch/>
        </p:blipFill>
        <p:spPr bwMode="auto">
          <a:xfrm>
            <a:off x="2416628" y="405881"/>
            <a:ext cx="7091265" cy="578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18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098B64E-9362-AD89-C8AE-0E10FCE4E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551B6C-9DB6-E6D5-CBF5-40783828B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16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755E2A3-C0EA-2D72-4929-6D18B822C99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246188"/>
            <a:ext cx="10515600" cy="1325562"/>
          </a:xfrm>
        </p:spPr>
        <p:txBody>
          <a:bodyPr>
            <a:normAutofit fontScale="90000"/>
          </a:bodyPr>
          <a:lstStyle/>
          <a:p>
            <a:pPr algn="l"/>
            <a:br>
              <a:rPr lang="en-US" sz="4400" i="0" dirty="0">
                <a:effectLst/>
                <a:latin typeface="var(--font-serif)"/>
              </a:rPr>
            </a:br>
            <a:r>
              <a:rPr lang="en-US" sz="4400" i="0" dirty="0">
                <a:effectLst/>
                <a:latin typeface="var(--font-serif)"/>
              </a:rPr>
              <a:t>      3.Cebken(jacket)</a:t>
            </a:r>
            <a:br>
              <a:rPr lang="en-US" sz="4400" i="0" dirty="0">
                <a:effectLst/>
                <a:latin typeface="var(--font-serif)"/>
              </a:rPr>
            </a:br>
            <a:br>
              <a:rPr lang="en-US" sz="4400" i="0" dirty="0">
                <a:effectLst/>
                <a:latin typeface="var(--font-serif)"/>
              </a:rPr>
            </a:br>
            <a:endParaRPr lang="en-IN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F246BA-6C33-11F9-CB3D-8608126AF804}"/>
              </a:ext>
            </a:extLst>
          </p:cNvPr>
          <p:cNvSpPr txBox="1"/>
          <p:nvPr/>
        </p:nvSpPr>
        <p:spPr>
          <a:xfrm>
            <a:off x="830423" y="2388637"/>
            <a:ext cx="947990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0" i="0" dirty="0">
                <a:effectLst/>
                <a:latin typeface="Arial" panose="020B0604020202020204" pitchFamily="34" charset="0"/>
              </a:rPr>
              <a:t>In this period men wore outer items such as '</a:t>
            </a:r>
            <a:r>
              <a:rPr lang="en-IN" sz="2400" b="0" i="0" dirty="0" err="1">
                <a:effectLst/>
                <a:latin typeface="Arial" panose="020B0604020202020204" pitchFamily="34" charset="0"/>
              </a:rPr>
              <a:t>mintan</a:t>
            </a:r>
            <a:r>
              <a:rPr lang="en-IN" sz="2400" b="0" i="0" dirty="0">
                <a:effectLst/>
                <a:latin typeface="Arial" panose="020B0604020202020204" pitchFamily="34" charset="0"/>
              </a:rPr>
              <a:t> an </a:t>
            </a:r>
            <a:r>
              <a:rPr lang="en-IN" sz="2400" b="0" i="0" dirty="0" err="1">
                <a:effectLst/>
                <a:latin typeface="Arial" panose="020B0604020202020204" pitchFamily="34" charset="0"/>
              </a:rPr>
              <a:t>entari</a:t>
            </a:r>
            <a:r>
              <a:rPr lang="en-IN" sz="2400" b="0" i="0" dirty="0">
                <a:effectLst/>
                <a:latin typeface="Arial" panose="020B0604020202020204" pitchFamily="34" charset="0"/>
              </a:rPr>
              <a:t> or kaftan (a long robe), '</a:t>
            </a:r>
            <a:r>
              <a:rPr lang="en-IN" sz="2400" b="0" i="0" u="none" strike="noStrike" dirty="0">
                <a:effectLst/>
                <a:latin typeface="Arial" panose="020B0604020202020204" pitchFamily="34" charset="0"/>
                <a:hlinkClick r:id="rId2" tooltip="Kalpa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kalpak</a:t>
            </a:r>
            <a:r>
              <a:rPr lang="en-IN" sz="2400" b="0" i="0" dirty="0">
                <a:effectLst/>
                <a:latin typeface="Arial" panose="020B0604020202020204" pitchFamily="34" charset="0"/>
              </a:rPr>
              <a:t>’ on the head; '</a:t>
            </a:r>
            <a:r>
              <a:rPr lang="en-IN" sz="2400" b="0" i="0" dirty="0" err="1">
                <a:effectLst/>
                <a:latin typeface="Arial" panose="020B0604020202020204" pitchFamily="34" charset="0"/>
              </a:rPr>
              <a:t>çarık</a:t>
            </a:r>
            <a:r>
              <a:rPr lang="en-IN" sz="2400" b="0" i="0" dirty="0">
                <a:effectLst/>
                <a:latin typeface="Arial" panose="020B0604020202020204" pitchFamily="34" charset="0"/>
              </a:rPr>
              <a:t>', (boots), '</a:t>
            </a:r>
            <a:r>
              <a:rPr lang="en-IN" sz="2400" b="0" i="0" dirty="0" err="1">
                <a:effectLst/>
                <a:latin typeface="Arial" panose="020B0604020202020204" pitchFamily="34" charset="0"/>
              </a:rPr>
              <a:t>çedik</a:t>
            </a:r>
            <a:r>
              <a:rPr lang="en-IN" sz="2400" b="0" i="0" dirty="0">
                <a:effectLst/>
                <a:latin typeface="Arial" panose="020B0604020202020204" pitchFamily="34" charset="0"/>
              </a:rPr>
              <a:t>', 'Yemeni' on the feet. </a:t>
            </a:r>
          </a:p>
          <a:p>
            <a:r>
              <a:rPr lang="en-IN" sz="2400" b="0" i="0" dirty="0">
                <a:effectLst/>
                <a:latin typeface="Arial" panose="020B0604020202020204" pitchFamily="34" charset="0"/>
              </a:rPr>
              <a:t>The administrators and the wealthy wore </a:t>
            </a:r>
            <a:r>
              <a:rPr lang="en-IN" sz="2400" b="0" i="0" u="none" strike="noStrike" dirty="0">
                <a:effectLst/>
                <a:latin typeface="Arial" panose="020B0604020202020204" pitchFamily="34" charset="0"/>
                <a:hlinkClick r:id="rId3" tooltip="Cafta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caftans</a:t>
            </a:r>
            <a:r>
              <a:rPr lang="en-IN" sz="2400" b="0" i="0" dirty="0">
                <a:effectLst/>
                <a:latin typeface="Arial" panose="020B0604020202020204" pitchFamily="34" charset="0"/>
              </a:rPr>
              <a:t> with fur lining and embroidery, whereas the middle class wore '</a:t>
            </a:r>
            <a:r>
              <a:rPr lang="en-IN" sz="2400" b="0" i="0" dirty="0" err="1">
                <a:effectLst/>
                <a:latin typeface="Arial" panose="020B0604020202020204" pitchFamily="34" charset="0"/>
              </a:rPr>
              <a:t>cübbe</a:t>
            </a:r>
            <a:r>
              <a:rPr lang="en-IN" sz="2400" b="0" i="0" dirty="0">
                <a:effectLst/>
                <a:latin typeface="Arial" panose="020B0604020202020204" pitchFamily="34" charset="0"/>
              </a:rPr>
              <a:t>' (a mid-length robe) and '</a:t>
            </a:r>
            <a:r>
              <a:rPr lang="en-IN" sz="2400" b="0" i="0" dirty="0" err="1">
                <a:effectLst/>
                <a:latin typeface="Arial" panose="020B0604020202020204" pitchFamily="34" charset="0"/>
              </a:rPr>
              <a:t>hırka</a:t>
            </a:r>
            <a:r>
              <a:rPr lang="en-IN" sz="2400" b="0" i="0" dirty="0">
                <a:effectLst/>
                <a:latin typeface="Arial" panose="020B0604020202020204" pitchFamily="34" charset="0"/>
              </a:rPr>
              <a:t>' (a short robe or tunic), and the poor wore collarless   '</a:t>
            </a:r>
            <a:r>
              <a:rPr lang="en-IN" sz="2400" b="0" i="0" u="none" strike="noStrike" dirty="0" err="1">
                <a:effectLst/>
                <a:latin typeface="Arial" panose="020B0604020202020204" pitchFamily="34" charset="0"/>
                <a:hlinkClick r:id="rId4" tooltip="Jelic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yelek</a:t>
            </a:r>
            <a:r>
              <a:rPr lang="en-IN" sz="2400" b="0" i="0" dirty="0">
                <a:effectLst/>
                <a:latin typeface="Arial" panose="020B0604020202020204" pitchFamily="34" charset="0"/>
              </a:rPr>
              <a:t>' (vest).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9599823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3E78ED-AD5E-7998-E5CD-B03996B1B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DDB908A4-D7B9-13CE-848C-DF786D3E26E8}"/>
              </a:ext>
            </a:extLst>
          </p:cNvPr>
          <p:cNvSpPr txBox="1">
            <a:spLocks/>
          </p:cNvSpPr>
          <p:nvPr/>
        </p:nvSpPr>
        <p:spPr>
          <a:xfrm>
            <a:off x="2286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Presentation title</a:t>
            </a:r>
            <a:endParaRPr lang="en-US" dirty="0"/>
          </a:p>
        </p:txBody>
      </p:sp>
      <p:pic>
        <p:nvPicPr>
          <p:cNvPr id="7170" name="Picture 2" descr="Kaftan - Wikipedia">
            <a:extLst>
              <a:ext uri="{FF2B5EF4-FFF2-40B4-BE49-F238E27FC236}">
                <a16:creationId xmlns:a16="http://schemas.microsoft.com/office/drawing/2014/main" id="{5902DC7F-2E4B-0D75-C613-F1B4BF5F0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707" y="265922"/>
            <a:ext cx="5385810" cy="632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3178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3911A9-30AE-3A22-6972-DB918FC38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88360" y="4590661"/>
            <a:ext cx="4649971" cy="566555"/>
          </a:xfrm>
        </p:spPr>
        <p:txBody>
          <a:bodyPr>
            <a:noAutofit/>
          </a:bodyPr>
          <a:lstStyle/>
          <a:p>
            <a:r>
              <a:rPr lang="en-IN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 BY</a:t>
            </a:r>
          </a:p>
          <a:p>
            <a:r>
              <a:rPr lang="en-IN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DEEPA NILAWAR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D7AAA9F-C339-D702-E8C2-DA6FF588EC9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D50521-8571-9A3A-BF65-17E0FB4B1EC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t>18</a:t>
            </a:fld>
            <a:endParaRPr lang="en-US" dirty="0"/>
          </a:p>
        </p:txBody>
      </p:sp>
      <p:pic>
        <p:nvPicPr>
          <p:cNvPr id="9218" name="Picture 2" descr="Examples of Words of Appreciation | YourDictionary">
            <a:extLst>
              <a:ext uri="{FF2B5EF4-FFF2-40B4-BE49-F238E27FC236}">
                <a16:creationId xmlns:a16="http://schemas.microsoft.com/office/drawing/2014/main" id="{5A1CE84D-42A8-0C59-7850-75A57D84E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97" y="3604459"/>
            <a:ext cx="6727370" cy="197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538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9FCD663-218D-87E9-3192-A162DEE79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43D863-C448-7AA2-C695-6290EED72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4E182C-3B81-9A73-2EA5-BF80248929A6}"/>
              </a:ext>
            </a:extLst>
          </p:cNvPr>
          <p:cNvSpPr txBox="1"/>
          <p:nvPr/>
        </p:nvSpPr>
        <p:spPr>
          <a:xfrm>
            <a:off x="718457" y="494522"/>
            <a:ext cx="9619862" cy="3385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1A1A1A"/>
                </a:solidFill>
                <a:latin typeface="Franklin Gothic Heavy" panose="020B0903020102020204" pitchFamily="34" charset="0"/>
              </a:rPr>
              <a:t>Turkey costume   </a:t>
            </a:r>
          </a:p>
          <a:p>
            <a:r>
              <a:rPr lang="en-US" sz="2400" dirty="0">
                <a:solidFill>
                  <a:srgbClr val="1A1A1A"/>
                </a:solidFill>
                <a:latin typeface="+mj-lt"/>
              </a:rPr>
              <a:t>Turkish </a:t>
            </a:r>
            <a:r>
              <a:rPr lang="en-US" sz="2400" dirty="0" err="1">
                <a:solidFill>
                  <a:srgbClr val="1A1A1A"/>
                </a:solidFill>
                <a:latin typeface="+mj-lt"/>
              </a:rPr>
              <a:t>salvar</a:t>
            </a:r>
            <a:r>
              <a:rPr lang="en-US" sz="2400" dirty="0">
                <a:solidFill>
                  <a:srgbClr val="1A1A1A"/>
                </a:solidFill>
                <a:latin typeface="+mj-lt"/>
              </a:rPr>
              <a:t> are traditional baggy trousers. Men may add the traditional loose coat called a </a:t>
            </a:r>
            <a:r>
              <a:rPr lang="en-US" sz="2400" dirty="0" err="1">
                <a:solidFill>
                  <a:srgbClr val="1A1A1A"/>
                </a:solidFill>
                <a:latin typeface="+mj-lt"/>
              </a:rPr>
              <a:t>jubba</a:t>
            </a:r>
            <a:r>
              <a:rPr lang="en-US" sz="2400" dirty="0">
                <a:solidFill>
                  <a:srgbClr val="1A1A1A"/>
                </a:solidFill>
                <a:latin typeface="+mj-lt"/>
              </a:rPr>
              <a:t>, over the </a:t>
            </a:r>
            <a:r>
              <a:rPr lang="en-US" sz="2400" dirty="0" err="1">
                <a:solidFill>
                  <a:srgbClr val="1A1A1A"/>
                </a:solidFill>
                <a:latin typeface="+mj-lt"/>
              </a:rPr>
              <a:t>salvar</a:t>
            </a:r>
            <a:r>
              <a:rPr lang="en-US" sz="2400" dirty="0">
                <a:solidFill>
                  <a:srgbClr val="1A1A1A"/>
                </a:solidFill>
                <a:latin typeface="+mj-lt"/>
              </a:rPr>
              <a:t>. Mustafa Kemal pasha changed the dress </a:t>
            </a:r>
            <a:r>
              <a:rPr lang="en-US" sz="2400" dirty="0" err="1">
                <a:solidFill>
                  <a:srgbClr val="1A1A1A"/>
                </a:solidFill>
                <a:latin typeface="+mj-lt"/>
              </a:rPr>
              <a:t>coad</a:t>
            </a:r>
            <a:r>
              <a:rPr lang="en-US" sz="2400" dirty="0">
                <a:solidFill>
                  <a:srgbClr val="1A1A1A"/>
                </a:solidFill>
                <a:latin typeface="+mj-lt"/>
              </a:rPr>
              <a:t> in turkey in the 1920’s as </a:t>
            </a:r>
          </a:p>
          <a:p>
            <a:r>
              <a:rPr lang="en-US" sz="2400" b="0" i="0" dirty="0">
                <a:solidFill>
                  <a:srgbClr val="1A1A1A"/>
                </a:solidFill>
                <a:effectLst/>
                <a:latin typeface="+mj-lt"/>
              </a:rPr>
              <a:t>Part of his revolutions. However, men &amp; women still wear the </a:t>
            </a:r>
            <a:r>
              <a:rPr lang="en-US" sz="2400" b="0" i="0" dirty="0" err="1">
                <a:solidFill>
                  <a:srgbClr val="1A1A1A"/>
                </a:solidFill>
                <a:effectLst/>
                <a:latin typeface="+mj-lt"/>
              </a:rPr>
              <a:t>salvar</a:t>
            </a:r>
            <a:r>
              <a:rPr lang="en-US" sz="2400" b="0" i="0" dirty="0">
                <a:solidFill>
                  <a:srgbClr val="1A1A1A"/>
                </a:solidFill>
                <a:effectLst/>
                <a:latin typeface="+mj-lt"/>
              </a:rPr>
              <a:t> in many areas of turkey indifferent to social status.</a:t>
            </a:r>
          </a:p>
          <a:p>
            <a:endParaRPr lang="en-US" sz="2000" dirty="0">
              <a:solidFill>
                <a:srgbClr val="1A1A1A"/>
              </a:solidFill>
              <a:latin typeface="+mj-lt"/>
            </a:endParaRPr>
          </a:p>
          <a:p>
            <a:endParaRPr lang="en-US" sz="2000" b="0" i="0" dirty="0">
              <a:solidFill>
                <a:srgbClr val="1A1A1A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67383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500F19D-2D80-E2B6-F1FA-F48D85AB7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BB6516-2700-6CA8-0D7E-ED91C2B42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DE255E-7DBF-D576-21D9-35DD1298A63A}"/>
              </a:ext>
            </a:extLst>
          </p:cNvPr>
          <p:cNvSpPr txBox="1"/>
          <p:nvPr/>
        </p:nvSpPr>
        <p:spPr>
          <a:xfrm>
            <a:off x="1007706" y="1017037"/>
            <a:ext cx="9293290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sz="4000" b="1" dirty="0">
                <a:latin typeface="var(--font-serif)"/>
              </a:rPr>
              <a:t>F</a:t>
            </a:r>
            <a:r>
              <a:rPr lang="en-US" sz="4000" b="1" i="0" dirty="0">
                <a:effectLst/>
                <a:latin typeface="var(--font-serif)"/>
              </a:rPr>
              <a:t>emale Dress(costume)</a:t>
            </a:r>
          </a:p>
          <a:p>
            <a:pPr algn="l" fontAlgn="base"/>
            <a:endParaRPr lang="en-US" sz="4000" b="1" i="0" dirty="0">
              <a:effectLst/>
              <a:latin typeface="var(--font-serif)"/>
            </a:endParaRPr>
          </a:p>
          <a:p>
            <a:pPr algn="l" fontAlgn="base"/>
            <a:r>
              <a:rPr lang="en-US" sz="240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traditional clothing for women of Turkey includes the şalvar which is usually worn with upper garments of varying styles and lengths. The traditional şalvar suits are a part of Turkey's culture back to the </a:t>
            </a:r>
            <a:r>
              <a:rPr lang="en-US" sz="2400" i="0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 tooltip="Ottoman er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Ottoman era</a:t>
            </a:r>
            <a:r>
              <a:rPr lang="en-US" sz="240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 The </a:t>
            </a:r>
            <a:r>
              <a:rPr lang="en-US" sz="2400" i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şalvars</a:t>
            </a:r>
            <a:r>
              <a:rPr lang="en-US" sz="240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are of varying degrees of bagginess and are gathered at the ankle. Bright </a:t>
            </a:r>
            <a:r>
              <a:rPr lang="en-US" sz="2400" i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colours</a:t>
            </a:r>
            <a:r>
              <a:rPr lang="en-US" sz="240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flowered prints are </a:t>
            </a:r>
            <a:r>
              <a:rPr lang="en-US" sz="2400" i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favoured</a:t>
            </a:r>
            <a:r>
              <a:rPr lang="en-US" sz="240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by rural women. The total female ensemble includes the </a:t>
            </a:r>
          </a:p>
          <a:p>
            <a:pPr algn="l" fontAlgn="base"/>
            <a:r>
              <a:rPr lang="en-US" sz="240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1.Salvar</a:t>
            </a:r>
            <a:endParaRPr lang="en-US" sz="24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fontAlgn="base"/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2.Gömlek</a:t>
            </a:r>
            <a:r>
              <a:rPr lang="en-US" sz="240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(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 tooltip="Chemis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chemise</a:t>
            </a:r>
            <a:r>
              <a:rPr lang="en-US" sz="240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), and</a:t>
            </a:r>
          </a:p>
          <a:p>
            <a:pPr algn="l" fontAlgn="base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</a:t>
            </a:r>
            <a:r>
              <a:rPr lang="en-US" sz="240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ntari</a:t>
            </a:r>
            <a:r>
              <a:rPr lang="en-US" sz="240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(</a:t>
            </a:r>
            <a:r>
              <a:rPr lang="en-US" sz="2400" i="0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 tooltip="Rob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robe</a:t>
            </a:r>
            <a:r>
              <a:rPr lang="en-US" sz="240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  </a:t>
            </a:r>
          </a:p>
        </p:txBody>
      </p:sp>
    </p:spTree>
    <p:extLst>
      <p:ext uri="{BB962C8B-B14F-4D97-AF65-F5344CB8AC3E}">
        <p14:creationId xmlns:p14="http://schemas.microsoft.com/office/powerpoint/2010/main" val="1353926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B1E0F92-6575-6C7E-7A25-9A6AA982F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N" b="1" dirty="0">
                <a:latin typeface="Algerian" panose="04020705040A02060702" pitchFamily="82" charset="0"/>
              </a:rPr>
              <a:t>1.SALVAR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561CE4D-910A-8575-6759-72DABF8803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C8392F-BC5A-C15E-6916-3165B79F2D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4</a:t>
            </a:fld>
            <a:endParaRPr lang="en-US" dirty="0"/>
          </a:p>
        </p:txBody>
      </p:sp>
      <p:pic>
        <p:nvPicPr>
          <p:cNvPr id="1026" name="Picture 2" descr="Salwar Pants&quot; Images – Browse 4 Stock Photos, Vectors, and Video | Adobe  Stock">
            <a:extLst>
              <a:ext uri="{FF2B5EF4-FFF2-40B4-BE49-F238E27FC236}">
                <a16:creationId xmlns:a16="http://schemas.microsoft.com/office/drawing/2014/main" id="{83240F2F-2983-C5D1-9840-EDB4C3D7D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46" y="1615413"/>
            <a:ext cx="4184974" cy="492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5,429 Turkish Man Dress Images, Stock Photos &amp; Vectors | Shutterstock">
            <a:extLst>
              <a:ext uri="{FF2B5EF4-FFF2-40B4-BE49-F238E27FC236}">
                <a16:creationId xmlns:a16="http://schemas.microsoft.com/office/drawing/2014/main" id="{6000EF95-3FF2-93A1-6163-46CA714C1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621454"/>
            <a:ext cx="4552075" cy="485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346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3C756CF-A1A2-9789-851D-DE68324D2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B179BF-42A8-C4AE-8744-47781934E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5</a:t>
            </a:fld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C017DDD-6EEF-0549-F40E-91BD0BF9C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638" y="671645"/>
            <a:ext cx="5581456" cy="568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235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10B361-6E62-12A8-6836-BCCBD6AC7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GOLMEK (</a:t>
            </a:r>
            <a:r>
              <a:rPr lang="en-US" b="0" i="0" dirty="0">
                <a:solidFill>
                  <a:schemeClr val="tx1"/>
                </a:solidFill>
                <a:effectLst/>
                <a:latin typeface="Google Sans"/>
              </a:rPr>
              <a:t>chemise)</a:t>
            </a:r>
            <a:endParaRPr lang="en-IN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60B0E32-3357-164A-310C-4550324DBC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 type of undergarment worn close to the skin in order to protect outer garments, though the term chemise is now most commonly associated with being a women’s garment. during this period, it was also used to describe an item of men’s underclothing. Women wore a shift or chemise under their </a:t>
            </a:r>
            <a:r>
              <a:rPr lang="en-US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 tooltip="Gow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gown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or </a:t>
            </a:r>
            <a:r>
              <a:rPr lang="en-US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 tooltip="Rob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robe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; while men wore a chemise with their trousers 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and covered the chemise with garments such as </a:t>
            </a:r>
            <a:r>
              <a:rPr lang="en-US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hlinkClick r:id="rId4" tooltip="Doublet (clothing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doublets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robes, etc.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8B0CEAF-F064-50E9-238A-2390BB80CC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EFAB4F-B02F-C49E-EF73-21FEDFC3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799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83ECA9-6A3B-4BDC-BC1C-DEFA0FE39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88606D-91B6-75BD-D358-4CBD30EFA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098" name="Picture 2" descr="undefined">
            <a:extLst>
              <a:ext uri="{FF2B5EF4-FFF2-40B4-BE49-F238E27FC236}">
                <a16:creationId xmlns:a16="http://schemas.microsoft.com/office/drawing/2014/main" id="{827C06E5-3B65-1626-B7E3-C57355B49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879" y="426803"/>
            <a:ext cx="5045075" cy="6112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263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01A9A85-5554-BF79-BC5A-F3AB22E04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9F9901-A017-74FF-4FEE-F2628B0E0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590721-AF4B-2AB9-C1B7-AA1084B96D70}"/>
              </a:ext>
            </a:extLst>
          </p:cNvPr>
          <p:cNvSpPr txBox="1"/>
          <p:nvPr/>
        </p:nvSpPr>
        <p:spPr>
          <a:xfrm>
            <a:off x="1340763" y="1702751"/>
            <a:ext cx="8902430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 err="1">
                <a:effectLst/>
                <a:latin typeface="MetSans"/>
              </a:rPr>
              <a:t>Entari</a:t>
            </a:r>
            <a:r>
              <a:rPr lang="en-US" sz="3200" b="0" i="0" dirty="0">
                <a:effectLst/>
                <a:latin typeface="MetSans"/>
              </a:rPr>
              <a:t>, Or Robe</a:t>
            </a:r>
          </a:p>
          <a:p>
            <a:endParaRPr lang="en-US" sz="3200" b="0" i="0" dirty="0">
              <a:effectLst/>
              <a:latin typeface="MetSans"/>
            </a:endParaRPr>
          </a:p>
          <a:p>
            <a:r>
              <a:rPr lang="en-US" sz="2400" b="0" i="0" dirty="0">
                <a:effectLst/>
                <a:latin typeface="MetSans"/>
              </a:rPr>
              <a:t>The </a:t>
            </a:r>
            <a:r>
              <a:rPr lang="en-US" sz="2400" b="0" i="0" dirty="0" err="1">
                <a:effectLst/>
                <a:latin typeface="MetSans"/>
              </a:rPr>
              <a:t>entari</a:t>
            </a:r>
            <a:r>
              <a:rPr lang="en-US" sz="2400" b="0" i="0" dirty="0">
                <a:effectLst/>
                <a:latin typeface="MetSans"/>
              </a:rPr>
              <a:t>, or robe, was the primary garment of indoor dress for women in the Ottoman Empire for several centuries. Worn over an undershirt (</a:t>
            </a:r>
            <a:r>
              <a:rPr lang="en-US" sz="2400" b="0" i="0" dirty="0" err="1">
                <a:effectLst/>
                <a:latin typeface="MetSans"/>
              </a:rPr>
              <a:t>gömlek</a:t>
            </a:r>
            <a:r>
              <a:rPr lang="en-US" sz="2400" b="0" i="0" dirty="0">
                <a:effectLst/>
                <a:latin typeface="MetSans"/>
              </a:rPr>
              <a:t>) and baggy trousers (şalvar), the </a:t>
            </a:r>
            <a:r>
              <a:rPr lang="en-US" sz="2400" b="0" i="0" dirty="0" err="1">
                <a:effectLst/>
                <a:latin typeface="MetSans"/>
              </a:rPr>
              <a:t>entari</a:t>
            </a:r>
            <a:r>
              <a:rPr lang="en-US" sz="2400" b="0" i="0" dirty="0">
                <a:effectLst/>
                <a:latin typeface="MetSans"/>
              </a:rPr>
              <a:t> was open down the front, held closed by a belt or sash. While the proportions of the garment changed over time</a:t>
            </a:r>
            <a:endParaRPr lang="en-US" sz="2400" dirty="0">
              <a:latin typeface="MetSans"/>
            </a:endParaRPr>
          </a:p>
          <a:p>
            <a:r>
              <a:rPr lang="en-US" sz="2400" b="0" i="0" dirty="0">
                <a:effectLst/>
                <a:latin typeface="MetSans"/>
              </a:rPr>
              <a:t>.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854484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023B39-497F-D3B9-FDE9-41BDAACD6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A9DEB4-7577-8618-F511-AB4CB2A99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9</a:t>
            </a:fld>
            <a:endParaRPr lang="en-US" dirty="0"/>
          </a:p>
        </p:txBody>
      </p:sp>
      <p:pic>
        <p:nvPicPr>
          <p:cNvPr id="5122" name="Picture 2" descr="The 108 Turkish Dancer Pattern and Fabric Suggestions - Folkwear">
            <a:extLst>
              <a:ext uri="{FF2B5EF4-FFF2-40B4-BE49-F238E27FC236}">
                <a16:creationId xmlns:a16="http://schemas.microsoft.com/office/drawing/2014/main" id="{1CC0CE5F-49C5-8372-64F5-1CB4CECCE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272" y="676469"/>
            <a:ext cx="9539455" cy="550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6342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Custom 23">
      <a:majorFont>
        <a:latin typeface="Baskerville Old Face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loral-Flourish_Win32_CP_v8" id="{BCFB3359-BC8B-4F4E-99DD-822A55018E7C}" vid="{7DF7CEC2-9D9A-40F6-95E4-E2F6E93D64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14EFF02-EA18-493C-972D-813DB244CB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FBB2F3B-6257-41BB-8B64-5AC7494F274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9ACE2AAA-C718-435C-B4E6-95A08ACAC44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</TotalTime>
  <Words>686</Words>
  <Application>Microsoft Office PowerPoint</Application>
  <PresentationFormat>Widescreen</PresentationFormat>
  <Paragraphs>67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4" baseType="lpstr">
      <vt:lpstr>Algerian</vt:lpstr>
      <vt:lpstr>Arial</vt:lpstr>
      <vt:lpstr>Baskerville</vt:lpstr>
      <vt:lpstr>Baskerville Old Face</vt:lpstr>
      <vt:lpstr>Calibri</vt:lpstr>
      <vt:lpstr>ff2</vt:lpstr>
      <vt:lpstr>ff4</vt:lpstr>
      <vt:lpstr>Franklin Gothic Heavy</vt:lpstr>
      <vt:lpstr>Gill Sans Light</vt:lpstr>
      <vt:lpstr>Gill Sans Nova</vt:lpstr>
      <vt:lpstr>Gill Sans Nova Light</vt:lpstr>
      <vt:lpstr>Google Sans</vt:lpstr>
      <vt:lpstr>MetSans</vt:lpstr>
      <vt:lpstr>Source Sans Pro</vt:lpstr>
      <vt:lpstr>var(--font-serif)</vt:lpstr>
      <vt:lpstr>Office Theme</vt:lpstr>
      <vt:lpstr>Mesopotamia</vt:lpstr>
      <vt:lpstr>PowerPoint Presentation</vt:lpstr>
      <vt:lpstr>PowerPoint Presentation</vt:lpstr>
      <vt:lpstr>1.SALVAR</vt:lpstr>
      <vt:lpstr>PowerPoint Presentation</vt:lpstr>
      <vt:lpstr>GOLMEK (chemise)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Salvar</vt:lpstr>
      <vt:lpstr>2.Yelenk(vest)</vt:lpstr>
      <vt:lpstr>PowerPoint Presentation</vt:lpstr>
      <vt:lpstr>       3.Cebken(jacket) 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Byzantine middle age clothing</dc:title>
  <dc:creator>Deepa Nilawar</dc:creator>
  <cp:lastModifiedBy>Deepa Nilawar</cp:lastModifiedBy>
  <cp:revision>3</cp:revision>
  <dcterms:created xsi:type="dcterms:W3CDTF">2023-07-31T14:06:08Z</dcterms:created>
  <dcterms:modified xsi:type="dcterms:W3CDTF">2023-08-08T17:30:21Z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