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00443-5F24-4318-B76E-B231D55F8A2E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7C0B1-6472-404B-A949-944CCCF5E09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609601"/>
            <a:ext cx="7696200" cy="1219199"/>
          </a:xfrm>
        </p:spPr>
        <p:txBody>
          <a:bodyPr>
            <a:normAutofit/>
          </a:bodyPr>
          <a:lstStyle/>
          <a:p>
            <a:r>
              <a:rPr lang="hi-IN" sz="3600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समाजभाषाविज्ञान : पायाभूत संकल्पना</a:t>
            </a:r>
            <a:endParaRPr lang="en-US" sz="3600" b="1" dirty="0">
              <a:latin typeface="Noto Sans" pitchFamily="34" charset="0"/>
              <a:ea typeface="Noto Sans" pitchFamily="34" charset="0"/>
              <a:cs typeface="Noto Sans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905000"/>
            <a:ext cx="7696200" cy="4419600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oto Sans" pitchFamily="34" charset="0"/>
                <a:ea typeface="Noto Sans" pitchFamily="34" charset="0"/>
                <a:cs typeface="Noto Sans" pitchFamily="34" charset="0"/>
              </a:rPr>
              <a:t>  </a:t>
            </a:r>
            <a:r>
              <a:rPr lang="hi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भाषिक सापेक्षतावादाचा सिध्दांत</a:t>
            </a:r>
            <a:endParaRPr lang="en-IN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pPr algn="l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oto Sans" pitchFamily="34" charset="0"/>
                <a:ea typeface="Noto Sans" pitchFamily="34" charset="0"/>
                <a:cs typeface="Noto Sans" pitchFamily="34" charset="0"/>
              </a:rPr>
              <a:t>  </a:t>
            </a:r>
            <a:r>
              <a:rPr lang="hi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भाषिक वर्तन आणि परिस्थितीचा संदर्भ</a:t>
            </a:r>
            <a:endParaRPr lang="en-IN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pPr algn="l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oto Sans" pitchFamily="34" charset="0"/>
                <a:ea typeface="Noto Sans" pitchFamily="34" charset="0"/>
                <a:cs typeface="Noto Sans" pitchFamily="34" charset="0"/>
              </a:rPr>
              <a:t>  </a:t>
            </a:r>
            <a:r>
              <a:rPr lang="hi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oto Sans" pitchFamily="34" charset="0"/>
                <a:ea typeface="Noto Sans" pitchFamily="34" charset="0"/>
                <a:cs typeface="Noto Sans" pitchFamily="34" charset="0"/>
              </a:rPr>
              <a:t>संदेशवहनक्षमतेची संकल्पना</a:t>
            </a:r>
            <a:endParaRPr lang="en-IN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pPr algn="l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oto Sans" pitchFamily="34" charset="0"/>
                <a:ea typeface="Noto Sans" pitchFamily="34" charset="0"/>
                <a:cs typeface="Noto Sans" pitchFamily="34" charset="0"/>
              </a:rPr>
              <a:t>  </a:t>
            </a:r>
            <a:r>
              <a:rPr lang="hi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भाषिक भांडार व लघुक्षेत्र</a:t>
            </a:r>
            <a:endParaRPr lang="en-IN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pPr algn="l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oto Sans" pitchFamily="34" charset="0"/>
                <a:ea typeface="Noto Sans" pitchFamily="34" charset="0"/>
                <a:cs typeface="Noto Sans" pitchFamily="34" charset="0"/>
              </a:rPr>
              <a:t>  </a:t>
            </a:r>
            <a:r>
              <a:rPr lang="hi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भाषा व सामाजिक घडण</a:t>
            </a:r>
            <a:endParaRPr lang="en-IN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pPr algn="l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oto Sans" pitchFamily="34" charset="0"/>
                <a:ea typeface="Noto Sans" pitchFamily="34" charset="0"/>
                <a:cs typeface="Noto Sans" pitchFamily="34" charset="0"/>
              </a:rPr>
              <a:t>  </a:t>
            </a:r>
            <a:r>
              <a:rPr lang="hi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oto Sans" pitchFamily="34" charset="0"/>
                <a:ea typeface="Noto Sans" pitchFamily="34" charset="0"/>
                <a:cs typeface="Noto Sans" pitchFamily="34" charset="0"/>
              </a:rPr>
              <a:t>वांशिक अर्थस्वरूपशास्त्र</a:t>
            </a:r>
            <a:endParaRPr lang="en-IN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pPr algn="l">
              <a:lnSpc>
                <a:spcPct val="150000"/>
              </a:lnSpc>
              <a:buFont typeface="Arial" pitchFamily="34" charset="0"/>
              <a:buChar char="•"/>
            </a:pPr>
            <a:r>
              <a:rPr lang="en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oto Sans" pitchFamily="34" charset="0"/>
                <a:ea typeface="Noto Sans" pitchFamily="34" charset="0"/>
                <a:cs typeface="Noto Sans" pitchFamily="34" charset="0"/>
              </a:rPr>
              <a:t>  </a:t>
            </a:r>
            <a:r>
              <a:rPr lang="hi-IN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भाषिक नियोजन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i-IN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भाषिक सापेक्षतावादाचा सिध्दांत</a:t>
            </a:r>
            <a:r>
              <a:rPr lang="en-IN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oto Sans" pitchFamily="34" charset="0"/>
                <a:ea typeface="Noto Sans" pitchFamily="34" charset="0"/>
                <a:cs typeface="Noto Sans" pitchFamily="34" charset="0"/>
              </a:rPr>
              <a:t>/ </a:t>
            </a:r>
            <a:br>
              <a:rPr lang="en-IN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oto Sans" pitchFamily="34" charset="0"/>
                <a:ea typeface="Noto Sans" pitchFamily="34" charset="0"/>
                <a:cs typeface="Noto Sans" pitchFamily="34" charset="0"/>
              </a:rPr>
            </a:br>
            <a:r>
              <a:rPr lang="en-IN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oto Sans" pitchFamily="34" charset="0"/>
                <a:ea typeface="Noto Sans" pitchFamily="34" charset="0"/>
                <a:cs typeface="Noto Sans" pitchFamily="34" charset="0"/>
              </a:rPr>
              <a:t>‘</a:t>
            </a:r>
            <a:r>
              <a:rPr lang="en-IN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oto Sans" pitchFamily="34" charset="0"/>
                <a:ea typeface="Noto Sans" pitchFamily="34" charset="0"/>
                <a:cs typeface="Noto Sans" pitchFamily="34" charset="0"/>
              </a:rPr>
              <a:t>सपिर-वोर्फ</a:t>
            </a:r>
            <a:r>
              <a:rPr lang="en-IN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oto Sans" pitchFamily="34" charset="0"/>
                <a:ea typeface="Noto Sans" pitchFamily="34" charset="0"/>
                <a:cs typeface="Noto Sans" pitchFamily="34" charset="0"/>
              </a:rPr>
              <a:t>हायपोथिसिस</a:t>
            </a:r>
            <a:r>
              <a:rPr lang="en-IN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oto Sans" pitchFamily="34" charset="0"/>
                <a:ea typeface="Noto Sans" pitchFamily="34" charset="0"/>
                <a:cs typeface="Noto Sans" pitchFamily="34" charset="0"/>
              </a:rPr>
              <a:t>’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सिंध्दांताची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मांडणी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: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एडवर्ड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सपिर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बेंजामिन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ली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वोर्फ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</a:p>
          <a:p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ॲ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रिझोनामधील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‘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होपी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भाषेचा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मानववंशशास्त्रीय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दृष्‍टीतून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अभ्यास</a:t>
            </a:r>
            <a:endParaRPr lang="en-IN" sz="2400" dirty="0" smtClean="0"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एडवर्ड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सपिर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: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व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सांस्कृतीच्या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आंतरसंबंधांचा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अभ्यास</a:t>
            </a:r>
            <a:endParaRPr lang="en-IN" sz="2400" dirty="0" smtClean="0"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‘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एथ्नोलिंग्विस्टिक्स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स्वंतत्र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ज्ञान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शाखेचा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पाया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घातला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</a:p>
          <a:p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एडवर्ड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सपिर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–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भाषानिरपेक्ष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अनुभव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संभवत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नाही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</a:p>
          <a:p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मानवी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अनुभवविश्वावर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लिंग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,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विभक्ती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,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काळ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,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संख्या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मापनवाचक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शंब्दांची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सत्ता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चालते</a:t>
            </a:r>
            <a:endParaRPr lang="en-IN" sz="2400" dirty="0" smtClean="0"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व्यक्तीच्या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नेणिवेतील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जग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‘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भौतिक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 ‘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नसून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भाषिक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असते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</a:p>
          <a:p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समाजाच्या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भाषिक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सवयींनी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मानवाचा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जीवन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विषक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दृष्टीकोन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नियंत्रीत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होत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असतो</a:t>
            </a:r>
            <a:endParaRPr lang="en-IN" sz="2400" dirty="0" smtClean="0"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समाजाची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जडणघडण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त्या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समाजाच्या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भाषिक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जडणघडणीवरुन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लक्षात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येते</a:t>
            </a:r>
            <a:endParaRPr lang="en-IN" sz="2400" dirty="0" smtClean="0"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endParaRPr lang="en-IN" sz="2800" dirty="0" smtClean="0"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endParaRPr lang="en-US" dirty="0">
              <a:latin typeface="Noto Sans" pitchFamily="34" charset="0"/>
              <a:ea typeface="Noto Sans" pitchFamily="34" charset="0"/>
              <a:cs typeface="Noto Sans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09600" y="457200"/>
            <a:ext cx="7620000" cy="5668963"/>
          </a:xfrm>
        </p:spPr>
        <p:txBody>
          <a:bodyPr/>
          <a:lstStyle/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बेंजामिन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ली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वोर्फ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अभियांत्रिकीचा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पदवीधर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आणि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विमा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कंपनीत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अग्निप्रतिबंध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निरीक्षक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म्हणून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कार्यरत</a:t>
            </a:r>
            <a:endParaRPr lang="en-IN" dirty="0" smtClean="0"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आगी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लागतात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याचा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शोध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घेणा-या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अहवालांचा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अभ्यास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भौतिक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कारणामुळे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आगी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लागत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असल्या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तरी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अगी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लागण्यात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भाषेचा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वाटाही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तितकाच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महत्त्वाचा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असतो</a:t>
            </a:r>
            <a:endParaRPr lang="en-US" dirty="0">
              <a:latin typeface="Noto Sans" pitchFamily="34" charset="0"/>
              <a:ea typeface="Noto Sans" pitchFamily="34" charset="0"/>
              <a:cs typeface="Noto Sans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153</Words>
  <Application>Microsoft Office PowerPoint</Application>
  <PresentationFormat>On-screen Show (4:3)</PresentationFormat>
  <Paragraphs>21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समाजभाषाविज्ञान : पायाभूत संकल्पना</vt:lpstr>
      <vt:lpstr>भाषिक सापेक्षतावादाचा सिध्दांत/  ‘सपिर-वोर्फ हायपोथिसिस’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रुपिम आणि पदविचार</dc:title>
  <dc:creator>admin</dc:creator>
  <cp:lastModifiedBy>admin</cp:lastModifiedBy>
  <cp:revision>2</cp:revision>
  <dcterms:created xsi:type="dcterms:W3CDTF">2023-09-06T10:39:31Z</dcterms:created>
  <dcterms:modified xsi:type="dcterms:W3CDTF">2023-09-06T10:45:53Z</dcterms:modified>
</cp:coreProperties>
</file>