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9" r:id="rId9"/>
    <p:sldId id="266" r:id="rId10"/>
    <p:sldId id="263" r:id="rId11"/>
    <p:sldId id="264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C7D"/>
    <a:srgbClr val="FF3399"/>
    <a:srgbClr val="F0F50F"/>
    <a:srgbClr val="37C8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0C7D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cess sequence of weav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rocess sequence of weav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119514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abric Structure Subheading goes here. - ppt video online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153400" cy="6115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NPTEL :: Textile Engineering - Fabric Manufacture - 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7315200" cy="58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rocess sequence of weav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612044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0" y="548640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Presented  by </a:t>
            </a:r>
          </a:p>
          <a:p>
            <a:pPr lvl="0"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Deepa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ilawar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0" name="Picture 6" descr="Collection of Thank You Slides &amp; Presentation Thank You | SlideUpLi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696200" cy="487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eav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391400" cy="5549344"/>
          </a:xfrm>
          <a:prstGeom prst="rect">
            <a:avLst/>
          </a:prstGeom>
          <a:noFill/>
        </p:spPr>
      </p:pic>
      <p:sp>
        <p:nvSpPr>
          <p:cNvPr id="4100" name="AutoShape 4" descr="Weaving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Weaving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rocess sequence of weav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240121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eaving - Textilelearner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077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ven fabric making using shuttle l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620000" cy="5720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aving Preparatory Process - textilelearner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7903165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extile Learning Platf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457200"/>
            <a:ext cx="8074401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abric Structure Subheading goes here. - ppt video online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8026399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rocess sequence of weav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916526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</TotalTime>
  <Words>4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Abc</cp:lastModifiedBy>
  <cp:revision>10</cp:revision>
  <dcterms:created xsi:type="dcterms:W3CDTF">2006-08-16T00:00:00Z</dcterms:created>
  <dcterms:modified xsi:type="dcterms:W3CDTF">2021-03-25T09:54:53Z</dcterms:modified>
</cp:coreProperties>
</file>