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708" r:id="rId1"/>
  </p:sldMasterIdLst>
  <p:notesMasterIdLst>
    <p:notesMasterId r:id="rId2"/>
  </p:notesMasterIdLst>
  <p:sldIdLst>
    <p:sldId id="367" r:id="rId3"/>
    <p:sldId id="368" r:id="rId4"/>
    <p:sldId id="369" r:id="rId5"/>
    <p:sldId id="370" r:id="rId6"/>
    <p:sldId id="371" r:id="rId7"/>
    <p:sldId id="372" r:id="rId8"/>
    <p:sldId id="373" r:id="rId9"/>
    <p:sldId id="374" r:id="rId10"/>
    <p:sldId id="375" r:id="rId11"/>
    <p:sldId id="376" r:id="rId12"/>
    <p:sldId id="377" r:id="rId13"/>
    <p:sldId id="378" r:id="rId14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tableStyles" Target="tableStyle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4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4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4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5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5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5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5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2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altLang="zh-CN" lang="en-US"/>
          </a:p>
        </p:txBody>
      </p:sp>
      <p:sp>
        <p:nvSpPr>
          <p:cNvPr id="1048595" name="Subtitle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altLang="zh-CN" lang="en-US"/>
          </a:p>
        </p:txBody>
      </p:sp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423333"/>
            <a:ext cx="9144000" cy="6011333"/>
          </a:xfrm>
          <a:prstGeom prst="rect"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58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21606" y="308977"/>
            <a:ext cx="9100787" cy="6240045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587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10948"/>
            <a:ext cx="9144000" cy="6236103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68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76200"/>
            <a:ext cx="9144000" cy="6705600"/>
          </a:xfrm>
          <a:prstGeom prst="rect"/>
        </p:spPr>
      </p:pic>
      <p:sp>
        <p:nvSpPr>
          <p:cNvPr id="1048669" name=""/>
          <p:cNvSpPr txBox="1"/>
          <p:nvPr/>
        </p:nvSpPr>
        <p:spPr>
          <a:xfrm>
            <a:off x="4954567" y="5257799"/>
            <a:ext cx="4000000" cy="1056639"/>
          </a:xfrm>
          <a:prstGeom prst="rect"/>
        </p:spPr>
        <p:txBody>
          <a:bodyPr rtlCol="0" wrap="square">
            <a:spAutoFit/>
          </a:bodyPr>
          <a:p>
            <a:r>
              <a:rPr b="1" sz="3200" lang="en-US">
                <a:solidFill>
                  <a:srgbClr val="02A5E3"/>
                </a:solidFill>
              </a:rPr>
              <a:t>P</a:t>
            </a:r>
            <a:r>
              <a:rPr b="1" sz="3200" lang="en-US">
                <a:solidFill>
                  <a:srgbClr val="02A5E3"/>
                </a:solidFill>
              </a:rPr>
              <a:t>r</a:t>
            </a:r>
            <a:r>
              <a:rPr b="1" sz="3200" lang="en-US">
                <a:solidFill>
                  <a:srgbClr val="02A5E3"/>
                </a:solidFill>
              </a:rPr>
              <a:t>e</a:t>
            </a:r>
            <a:r>
              <a:rPr b="1" sz="3200" lang="en-US">
                <a:solidFill>
                  <a:srgbClr val="02A5E3"/>
                </a:solidFill>
              </a:rPr>
              <a:t>sented</a:t>
            </a:r>
            <a:r>
              <a:rPr b="1" sz="3200" lang="en-US">
                <a:solidFill>
                  <a:srgbClr val="02A5E3"/>
                </a:solidFill>
              </a:rPr>
              <a:t> </a:t>
            </a:r>
            <a:r>
              <a:rPr b="1" sz="3200" lang="en-US">
                <a:solidFill>
                  <a:srgbClr val="02A5E3"/>
                </a:solidFill>
              </a:rPr>
              <a:t>by</a:t>
            </a:r>
            <a:endParaRPr b="1" sz="2800" lang="en-IN">
              <a:solidFill>
                <a:srgbClr val="02A5E3"/>
              </a:solidFill>
            </a:endParaRPr>
          </a:p>
          <a:p>
            <a:r>
              <a:rPr b="1" sz="3200" lang="en-US">
                <a:solidFill>
                  <a:srgbClr val="02A5E3"/>
                </a:solidFill>
              </a:rPr>
              <a:t>D</a:t>
            </a:r>
            <a:r>
              <a:rPr b="1" sz="3200" lang="en-US">
                <a:solidFill>
                  <a:srgbClr val="02A5E3"/>
                </a:solidFill>
              </a:rPr>
              <a:t>e</a:t>
            </a:r>
            <a:r>
              <a:rPr b="1" sz="3200" lang="en-US">
                <a:solidFill>
                  <a:srgbClr val="02A5E3"/>
                </a:solidFill>
              </a:rPr>
              <a:t>e</a:t>
            </a:r>
            <a:r>
              <a:rPr b="1" sz="3200" lang="en-US">
                <a:solidFill>
                  <a:srgbClr val="02A5E3"/>
                </a:solidFill>
              </a:rPr>
              <a:t>pa</a:t>
            </a:r>
            <a:r>
              <a:rPr b="1" sz="3200" lang="en-US">
                <a:solidFill>
                  <a:srgbClr val="02A5E3"/>
                </a:solidFill>
              </a:rPr>
              <a:t> Nilawar</a:t>
            </a:r>
            <a:endParaRPr b="1" sz="2800" lang="en-IN">
              <a:solidFill>
                <a:srgbClr val="02A5E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597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42900"/>
            <a:ext cx="9144000" cy="6172199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59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51367"/>
            <a:ext cx="9144000" cy="6155265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01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83634"/>
            <a:ext cx="9144000" cy="6290732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03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13870"/>
            <a:ext cx="9144000" cy="6230259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05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38191"/>
            <a:ext cx="9144000" cy="6181617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607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3213" y="291692"/>
            <a:ext cx="9057573" cy="6274616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593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304800"/>
            <a:ext cx="9144000" cy="6248400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IN"/>
          </a:p>
        </p:txBody>
      </p:sp>
      <p:sp>
        <p:nvSpPr>
          <p:cNvPr id="1048591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en-IN"/>
          </a:p>
        </p:txBody>
      </p:sp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0" y="262117"/>
            <a:ext cx="9144000" cy="6333766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Redmi Note 5 Pro</dc:creator>
  <dcterms:created xsi:type="dcterms:W3CDTF">2015-05-11T11:30:45Z</dcterms:created>
  <dcterms:modified xsi:type="dcterms:W3CDTF">2020-09-02T10:29:16Z</dcterms:modified>
</cp:coreProperties>
</file>