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708" r:id="rId1"/>
  </p:sldMasterIdLst>
  <p:notesMasterIdLst>
    <p:notesMasterId r:id="rId2"/>
  </p:notesMasterIdLst>
  <p:sldIdLst>
    <p:sldId id="367" r:id="rId3"/>
    <p:sldId id="368" r:id="rId4"/>
    <p:sldId id="369" r:id="rId5"/>
    <p:sldId id="370" r:id="rId6"/>
    <p:sldId id="371" r:id="rId7"/>
    <p:sldId id="372" r:id="rId8"/>
    <p:sldId id="373" r:id="rId9"/>
    <p:sldId id="374" r:id="rId10"/>
    <p:sldId id="375" r:id="rId11"/>
    <p:sldId id="376" r:id="rId12"/>
    <p:sldId id="377" r:id="rId13"/>
    <p:sldId id="378" r:id="rId14"/>
  </p:sldIdLst>
  <p:sldSz type="screen4x3" cy="6858000" cx="9144000"/>
  <p:notesSz cx="6858000" cy="9144000"/>
  <p:defaultTextStyle>
    <a:defPPr>
      <a:defRPr lang="zh-CN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446" y="108"/>
      </p:cViewPr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tableStyles" Target="tableStyles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4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1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62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63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64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65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82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algn="ctr" indent="0" marL="0">
              <a:buNone/>
              <a:defRPr sz="2400"/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altLang="zh-CN" lang="en-US" smtClean="0"/>
              <a:t>Click to edit Master subtitle style</a:t>
            </a:r>
            <a:endParaRPr dirty="0" lang="en-US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29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3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3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3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1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1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1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18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1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2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2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4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3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34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indent="0" marL="0">
              <a:buNone/>
              <a:defRPr sz="2400">
                <a:solidFill>
                  <a:schemeClr val="tx1"/>
                </a:solidFill>
              </a:defRPr>
            </a:lvl1pPr>
            <a:lvl2pPr indent="0" marL="45720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3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3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39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40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4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4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4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4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4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45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46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47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48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4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5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5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3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09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10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4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5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5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4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5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56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57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5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5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6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4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23" name="Picture Placeholder 2"/>
          <p:cNvSpPr>
            <a:spLocks noChangeAspect="1"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r>
              <a:rPr altLang="zh-CN" lang="en-US" smtClean="0"/>
              <a:t>Click icon to add picture</a:t>
            </a:r>
            <a:endParaRPr dirty="0" lang="en-US"/>
          </a:p>
        </p:txBody>
      </p:sp>
      <p:sp>
        <p:nvSpPr>
          <p:cNvPr id="104862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2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2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2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altLang="en-US" lang="zh-CN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eaLnBrk="1" hangingPunct="1" latinLnBrk="0" rtl="0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1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1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1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1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1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1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1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1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1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4" name="Title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altLang="zh-CN" lang="en-US"/>
          </a:p>
        </p:txBody>
      </p:sp>
      <p:sp>
        <p:nvSpPr>
          <p:cNvPr id="1048595" name="Subtitle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altLang="zh-CN" lang="en-US"/>
          </a:p>
        </p:txBody>
      </p:sp>
      <p:pic>
        <p:nvPicPr>
          <p:cNvPr id="2097156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423333"/>
            <a:ext cx="9144000" cy="6011333"/>
          </a:xfrm>
          <a:prstGeom prst="rect"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en-IN"/>
          </a:p>
        </p:txBody>
      </p:sp>
      <p:sp>
        <p:nvSpPr>
          <p:cNvPr id="1048589" name="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en-IN"/>
          </a:p>
        </p:txBody>
      </p:sp>
      <p:pic>
        <p:nvPicPr>
          <p:cNvPr id="2097153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1606" y="308977"/>
            <a:ext cx="9100787" cy="6240045"/>
          </a:xfrm>
          <a:prstGeom prst="rect"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en-IN"/>
          </a:p>
        </p:txBody>
      </p:sp>
      <p:sp>
        <p:nvSpPr>
          <p:cNvPr id="1048587" name="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en-IN"/>
          </a:p>
        </p:txBody>
      </p:sp>
      <p:pic>
        <p:nvPicPr>
          <p:cNvPr id="2097152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310948"/>
            <a:ext cx="9144000" cy="6236103"/>
          </a:xfrm>
          <a:prstGeom prst="rect"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7" name="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en-IN"/>
          </a:p>
        </p:txBody>
      </p:sp>
      <p:sp>
        <p:nvSpPr>
          <p:cNvPr id="1048668" name="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en-IN"/>
          </a:p>
        </p:txBody>
      </p:sp>
      <p:pic>
        <p:nvPicPr>
          <p:cNvPr id="2097163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76200"/>
            <a:ext cx="9144000" cy="6705600"/>
          </a:xfrm>
          <a:prstGeom prst="rect"/>
        </p:spPr>
      </p:pic>
      <p:sp>
        <p:nvSpPr>
          <p:cNvPr id="1048669" name=""/>
          <p:cNvSpPr txBox="1"/>
          <p:nvPr/>
        </p:nvSpPr>
        <p:spPr>
          <a:xfrm>
            <a:off x="4954567" y="5257799"/>
            <a:ext cx="4000000" cy="1056639"/>
          </a:xfrm>
          <a:prstGeom prst="rect"/>
        </p:spPr>
        <p:txBody>
          <a:bodyPr rtlCol="0" wrap="square">
            <a:spAutoFit/>
          </a:bodyPr>
          <a:p>
            <a:r>
              <a:rPr b="1" sz="3200" lang="en-US">
                <a:solidFill>
                  <a:srgbClr val="02A5E3"/>
                </a:solidFill>
              </a:rPr>
              <a:t>P</a:t>
            </a:r>
            <a:r>
              <a:rPr b="1" sz="3200" lang="en-US">
                <a:solidFill>
                  <a:srgbClr val="02A5E3"/>
                </a:solidFill>
              </a:rPr>
              <a:t>r</a:t>
            </a:r>
            <a:r>
              <a:rPr b="1" sz="3200" lang="en-US">
                <a:solidFill>
                  <a:srgbClr val="02A5E3"/>
                </a:solidFill>
              </a:rPr>
              <a:t>e</a:t>
            </a:r>
            <a:r>
              <a:rPr b="1" sz="3200" lang="en-US">
                <a:solidFill>
                  <a:srgbClr val="02A5E3"/>
                </a:solidFill>
              </a:rPr>
              <a:t>sented</a:t>
            </a:r>
            <a:r>
              <a:rPr b="1" sz="3200" lang="en-US">
                <a:solidFill>
                  <a:srgbClr val="02A5E3"/>
                </a:solidFill>
              </a:rPr>
              <a:t> </a:t>
            </a:r>
            <a:r>
              <a:rPr b="1" sz="3200" lang="en-US">
                <a:solidFill>
                  <a:srgbClr val="02A5E3"/>
                </a:solidFill>
              </a:rPr>
              <a:t>by</a:t>
            </a:r>
            <a:endParaRPr b="1" sz="2800" lang="en-IN">
              <a:solidFill>
                <a:srgbClr val="02A5E3"/>
              </a:solidFill>
            </a:endParaRPr>
          </a:p>
          <a:p>
            <a:r>
              <a:rPr b="1" sz="3200" lang="en-US">
                <a:solidFill>
                  <a:srgbClr val="02A5E3"/>
                </a:solidFill>
              </a:rPr>
              <a:t>D</a:t>
            </a:r>
            <a:r>
              <a:rPr b="1" sz="3200" lang="en-US">
                <a:solidFill>
                  <a:srgbClr val="02A5E3"/>
                </a:solidFill>
              </a:rPr>
              <a:t>e</a:t>
            </a:r>
            <a:r>
              <a:rPr b="1" sz="3200" lang="en-US">
                <a:solidFill>
                  <a:srgbClr val="02A5E3"/>
                </a:solidFill>
              </a:rPr>
              <a:t>e</a:t>
            </a:r>
            <a:r>
              <a:rPr b="1" sz="3200" lang="en-US">
                <a:solidFill>
                  <a:srgbClr val="02A5E3"/>
                </a:solidFill>
              </a:rPr>
              <a:t>pa</a:t>
            </a:r>
            <a:r>
              <a:rPr b="1" sz="3200" lang="en-US">
                <a:solidFill>
                  <a:srgbClr val="02A5E3"/>
                </a:solidFill>
              </a:rPr>
              <a:t> Nilawar</a:t>
            </a:r>
            <a:endParaRPr b="1" sz="2800" lang="en-IN">
              <a:solidFill>
                <a:srgbClr val="02A5E3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6" name="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en-IN"/>
          </a:p>
        </p:txBody>
      </p:sp>
      <p:sp>
        <p:nvSpPr>
          <p:cNvPr id="1048597" name="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en-IN"/>
          </a:p>
        </p:txBody>
      </p:sp>
      <p:pic>
        <p:nvPicPr>
          <p:cNvPr id="2097157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342900"/>
            <a:ext cx="9144000" cy="6172199"/>
          </a:xfrm>
          <a:prstGeom prst="rect"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8" name="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en-IN"/>
          </a:p>
        </p:txBody>
      </p:sp>
      <p:sp>
        <p:nvSpPr>
          <p:cNvPr id="1048599" name="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en-IN"/>
          </a:p>
        </p:txBody>
      </p:sp>
      <p:pic>
        <p:nvPicPr>
          <p:cNvPr id="2097158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351367"/>
            <a:ext cx="9144000" cy="6155265"/>
          </a:xfrm>
          <a:prstGeom prst="rect"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0" name="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en-IN"/>
          </a:p>
        </p:txBody>
      </p:sp>
      <p:sp>
        <p:nvSpPr>
          <p:cNvPr id="1048601" name="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en-IN"/>
          </a:p>
        </p:txBody>
      </p:sp>
      <p:pic>
        <p:nvPicPr>
          <p:cNvPr id="2097159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283634"/>
            <a:ext cx="9144000" cy="6290732"/>
          </a:xfrm>
          <a:prstGeom prst="rect"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en-IN"/>
          </a:p>
        </p:txBody>
      </p:sp>
      <p:sp>
        <p:nvSpPr>
          <p:cNvPr id="1048603" name="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en-IN"/>
          </a:p>
        </p:txBody>
      </p:sp>
      <p:pic>
        <p:nvPicPr>
          <p:cNvPr id="2097160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313870"/>
            <a:ext cx="9144000" cy="6230259"/>
          </a:xfrm>
          <a:prstGeom prst="rect"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4" name="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en-IN"/>
          </a:p>
        </p:txBody>
      </p:sp>
      <p:sp>
        <p:nvSpPr>
          <p:cNvPr id="1048605" name="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en-IN"/>
          </a:p>
        </p:txBody>
      </p:sp>
      <p:pic>
        <p:nvPicPr>
          <p:cNvPr id="2097161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338191"/>
            <a:ext cx="9144000" cy="6181617"/>
          </a:xfrm>
          <a:prstGeom prst="rect"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6" name="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en-IN"/>
          </a:p>
        </p:txBody>
      </p:sp>
      <p:sp>
        <p:nvSpPr>
          <p:cNvPr id="1048607" name="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en-IN"/>
          </a:p>
        </p:txBody>
      </p:sp>
      <p:pic>
        <p:nvPicPr>
          <p:cNvPr id="2097162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43213" y="291692"/>
            <a:ext cx="9057573" cy="6274616"/>
          </a:xfrm>
          <a:prstGeom prst="rect"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2" name="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en-IN"/>
          </a:p>
        </p:txBody>
      </p:sp>
      <p:sp>
        <p:nvSpPr>
          <p:cNvPr id="1048593" name="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en-IN"/>
          </a:p>
        </p:txBody>
      </p:sp>
      <p:pic>
        <p:nvPicPr>
          <p:cNvPr id="2097155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304800"/>
            <a:ext cx="9144000" cy="6248400"/>
          </a:xfrm>
          <a:prstGeom prst="rect"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0" name="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en-IN"/>
          </a:p>
        </p:txBody>
      </p:sp>
      <p:sp>
        <p:nvSpPr>
          <p:cNvPr id="1048591" name="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en-IN"/>
          </a:p>
        </p:txBody>
      </p:sp>
      <p:pic>
        <p:nvPicPr>
          <p:cNvPr id="2097154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262117"/>
            <a:ext cx="9144000" cy="6333766"/>
          </a:xfrm>
          <a:prstGeom prst="rect"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WPS Office</Application>
  <ScaleCrop>0</ScaleCrop>
  <LinksUpToDate>0</LinksUpToDate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creator>Redmi Note 5 Pro</dc:creator>
  <dcterms:created xsi:type="dcterms:W3CDTF">2015-05-11T11:30:45Z</dcterms:created>
  <dcterms:modified xsi:type="dcterms:W3CDTF">2020-09-02T10:29:16Z</dcterms:modified>
</cp:coreProperties>
</file>