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5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2022/2/2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502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7" y="429062"/>
            <a:ext cx="9123215" cy="6019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580" y="551734"/>
            <a:ext cx="9001877" cy="5680723"/>
          </a:xfrm>
          <a:prstGeom prst="rect">
            <a:avLst/>
          </a:prstGeom>
        </p:spPr>
      </p:pic>
      <p:sp>
        <p:nvSpPr>
          <p:cNvPr id="1048584" name="TextBox 1048583"/>
          <p:cNvSpPr txBox="1"/>
          <p:nvPr/>
        </p:nvSpPr>
        <p:spPr>
          <a:xfrm>
            <a:off x="4376636" y="1887782"/>
            <a:ext cx="4000000" cy="2072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IN" sz="3600">
              <a:solidFill>
                <a:srgbClr val="7030A0"/>
              </a:solidFill>
              <a:latin typeface="Dancing Script"/>
              <a:cs typeface="Dancing Script"/>
            </a:endParaRPr>
          </a:p>
          <a:p>
            <a:r>
              <a:rPr lang="en-US" sz="3600">
                <a:solidFill>
                  <a:srgbClr val="7030A0"/>
                </a:solidFill>
                <a:latin typeface="Dancing Script"/>
                <a:cs typeface="Dancing Script"/>
              </a:rPr>
              <a:t>Presented by</a:t>
            </a:r>
            <a:endParaRPr lang="en-IN" sz="3600">
              <a:solidFill>
                <a:srgbClr val="7030A0"/>
              </a:solidFill>
              <a:latin typeface="Dancing Script"/>
              <a:cs typeface="Dancing Script"/>
            </a:endParaRPr>
          </a:p>
          <a:p>
            <a:r>
              <a:rPr lang="en-US" sz="3600">
                <a:solidFill>
                  <a:srgbClr val="7030A0"/>
                </a:solidFill>
                <a:latin typeface="Dancing Script"/>
                <a:cs typeface="Dancing Script"/>
              </a:rPr>
              <a:t>Deepa Nilawar</a:t>
            </a:r>
            <a:endParaRPr lang="en-IN" sz="3600">
              <a:solidFill>
                <a:srgbClr val="7030A0"/>
              </a:solidFill>
              <a:latin typeface="Dancing Script"/>
              <a:cs typeface="Dancing Scrip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20700"/>
            <a:ext cx="8330837" cy="5881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8" y="413516"/>
            <a:ext cx="8520201" cy="60309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349725"/>
            <a:ext cx="8608422" cy="61585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48059" y="366046"/>
            <a:ext cx="9144000" cy="61259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1855" y="405534"/>
            <a:ext cx="8776203" cy="5789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233"/>
            <a:ext cx="9144000" cy="59555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0675" y="444860"/>
            <a:ext cx="8522650" cy="59682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rcRect l="6863" t="21688" r="5010" b="45161"/>
          <a:stretch>
            <a:fillRect/>
          </a:stretch>
        </p:blipFill>
        <p:spPr>
          <a:xfrm rot="21600000">
            <a:off x="559887" y="436993"/>
            <a:ext cx="8024225" cy="59840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WPS Office</Application>
  <PresentationFormat>On-screen Show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Redmi Note 5 Pro</dc:creator>
  <cp:lastModifiedBy>Abc</cp:lastModifiedBy>
  <cp:revision>2</cp:revision>
  <dcterms:created xsi:type="dcterms:W3CDTF">2015-05-10T13:30:45Z</dcterms:created>
  <dcterms:modified xsi:type="dcterms:W3CDTF">2022-02-02T12:22:53Z</dcterms:modified>
</cp:coreProperties>
</file>