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81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27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4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5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586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en-US" dirty="0"/>
          </a:p>
        </p:txBody>
      </p:sp>
      <p:sp>
        <p:nvSpPr>
          <p:cNvPr id="104858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2022/2/2</a:t>
            </a:fld>
            <a:endParaRPr lang="zh-CN" altLang="en-US"/>
          </a:p>
        </p:txBody>
      </p:sp>
      <p:sp>
        <p:nvSpPr>
          <p:cNvPr id="104858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8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1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6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2022/2/2</a:t>
            </a:fld>
            <a:endParaRPr lang="zh-CN" altLang="en-US"/>
          </a:p>
        </p:txBody>
      </p:sp>
      <p:sp>
        <p:nvSpPr>
          <p:cNvPr id="10486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59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59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2022/2/2</a:t>
            </a:fld>
            <a:endParaRPr lang="zh-CN" altLang="en-US"/>
          </a:p>
        </p:txBody>
      </p:sp>
      <p:sp>
        <p:nvSpPr>
          <p:cNvPr id="104859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9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0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60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2022/2/2</a:t>
            </a:fld>
            <a:endParaRPr lang="zh-CN" altLang="en-US"/>
          </a:p>
        </p:txBody>
      </p:sp>
      <p:sp>
        <p:nvSpPr>
          <p:cNvPr id="104860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0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16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2022/2/2</a:t>
            </a:fld>
            <a:endParaRPr lang="zh-CN" altLang="en-US"/>
          </a:p>
        </p:txBody>
      </p:sp>
      <p:sp>
        <p:nvSpPr>
          <p:cNvPr id="10486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21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622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62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2022/2/2</a:t>
            </a:fld>
            <a:endParaRPr lang="zh-CN" altLang="en-US"/>
          </a:p>
        </p:txBody>
      </p:sp>
      <p:sp>
        <p:nvSpPr>
          <p:cNvPr id="104862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2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27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28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62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30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63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2022/2/2</a:t>
            </a:fld>
            <a:endParaRPr lang="zh-CN" altLang="en-US"/>
          </a:p>
        </p:txBody>
      </p:sp>
      <p:sp>
        <p:nvSpPr>
          <p:cNvPr id="104863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3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591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2022/2/2</a:t>
            </a:fld>
            <a:endParaRPr lang="zh-CN" altLang="en-US"/>
          </a:p>
        </p:txBody>
      </p:sp>
      <p:sp>
        <p:nvSpPr>
          <p:cNvPr id="1048592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9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2022/2/2</a:t>
            </a:fld>
            <a:endParaRPr lang="zh-CN" altLang="en-US"/>
          </a:p>
        </p:txBody>
      </p:sp>
      <p:sp>
        <p:nvSpPr>
          <p:cNvPr id="104858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8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35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636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3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2022/2/2</a:t>
            </a:fld>
            <a:endParaRPr lang="zh-CN" altLang="en-US"/>
          </a:p>
        </p:txBody>
      </p:sp>
      <p:sp>
        <p:nvSpPr>
          <p:cNvPr id="104863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3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05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CN" smtClean="0"/>
              <a:t>Click icon to add picture</a:t>
            </a:r>
            <a:endParaRPr lang="en-US" dirty="0"/>
          </a:p>
        </p:txBody>
      </p:sp>
      <p:sp>
        <p:nvSpPr>
          <p:cNvPr id="1048606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0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2022/2/2</a:t>
            </a:fld>
            <a:endParaRPr lang="zh-CN" altLang="en-US"/>
          </a:p>
        </p:txBody>
      </p:sp>
      <p:sp>
        <p:nvSpPr>
          <p:cNvPr id="104860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0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lang="zh-CN" altLang="en-US" smtClean="0"/>
              <a:pPr/>
              <a:t>2022/2/2</a:t>
            </a:fld>
            <a:endParaRPr lang="zh-CN" alt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9" name="Picture 209715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800"/>
            <a:ext cx="9144000" cy="65023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1" name="Picture 209716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17797" y="429062"/>
            <a:ext cx="9123215" cy="601936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2" name="Picture 209716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8580" y="551734"/>
            <a:ext cx="9001877" cy="5680723"/>
          </a:xfrm>
          <a:prstGeom prst="rect">
            <a:avLst/>
          </a:prstGeom>
        </p:spPr>
      </p:pic>
      <p:sp>
        <p:nvSpPr>
          <p:cNvPr id="1048584" name="TextBox 1048583"/>
          <p:cNvSpPr txBox="1"/>
          <p:nvPr/>
        </p:nvSpPr>
        <p:spPr>
          <a:xfrm>
            <a:off x="4376636" y="1887782"/>
            <a:ext cx="4000000" cy="20726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en-IN" sz="3600">
              <a:solidFill>
                <a:srgbClr val="7030A0"/>
              </a:solidFill>
              <a:latin typeface="Dancing Script"/>
              <a:cs typeface="Dancing Script"/>
            </a:endParaRPr>
          </a:p>
          <a:p>
            <a:r>
              <a:rPr lang="en-US" sz="3600">
                <a:solidFill>
                  <a:srgbClr val="7030A0"/>
                </a:solidFill>
                <a:latin typeface="Dancing Script"/>
                <a:cs typeface="Dancing Script"/>
              </a:rPr>
              <a:t>Presented by</a:t>
            </a:r>
            <a:endParaRPr lang="en-IN" sz="3600">
              <a:solidFill>
                <a:srgbClr val="7030A0"/>
              </a:solidFill>
              <a:latin typeface="Dancing Script"/>
              <a:cs typeface="Dancing Script"/>
            </a:endParaRPr>
          </a:p>
          <a:p>
            <a:r>
              <a:rPr lang="en-US" sz="3600">
                <a:solidFill>
                  <a:srgbClr val="7030A0"/>
                </a:solidFill>
                <a:latin typeface="Dancing Script"/>
                <a:cs typeface="Dancing Script"/>
              </a:rPr>
              <a:t>Deepa Nilawar</a:t>
            </a:r>
            <a:endParaRPr lang="en-IN" sz="3600">
              <a:solidFill>
                <a:srgbClr val="7030A0"/>
              </a:solidFill>
              <a:latin typeface="Dancing Script"/>
              <a:cs typeface="Dancing Scrip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8" name="Picture 209715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520700"/>
            <a:ext cx="8330837" cy="58811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Picture 209715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65758" y="413516"/>
            <a:ext cx="8520201" cy="603096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Picture 209715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13509" y="349725"/>
            <a:ext cx="8608422" cy="615855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209715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48059" y="366046"/>
            <a:ext cx="9144000" cy="612590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Picture 209715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71855" y="405534"/>
            <a:ext cx="8776203" cy="578903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Picture 209715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1233"/>
            <a:ext cx="9144000" cy="595555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209715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10675" y="444860"/>
            <a:ext cx="8522650" cy="596827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Picture 2097159"/>
          <p:cNvPicPr>
            <a:picLocks/>
          </p:cNvPicPr>
          <p:nvPr/>
        </p:nvPicPr>
        <p:blipFill>
          <a:blip r:embed="rId2"/>
          <a:srcRect l="6863" t="21688" r="5010" b="45161"/>
          <a:stretch>
            <a:fillRect/>
          </a:stretch>
        </p:blipFill>
        <p:spPr>
          <a:xfrm rot="21600000">
            <a:off x="559887" y="436993"/>
            <a:ext cx="8024225" cy="598401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</Words>
  <Application>WPS Office</Application>
  <PresentationFormat>On-screen Show (4:3)</PresentationFormat>
  <Paragraphs>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Redmi Note 5 Pro</dc:creator>
  <cp:lastModifiedBy>Abc</cp:lastModifiedBy>
  <cp:revision>2</cp:revision>
  <dcterms:created xsi:type="dcterms:W3CDTF">2015-05-10T13:30:45Z</dcterms:created>
  <dcterms:modified xsi:type="dcterms:W3CDTF">2022-02-02T12:22:53Z</dcterms:modified>
</cp:coreProperties>
</file>