
<file path=[Content_Types].xml><?xml version="1.0" encoding="utf-8"?>
<Types xmlns="http://schemas.openxmlformats.org/package/2006/content-types">
  <Default Extension="rels" ContentType="application/vnd.openxmlformats-package.relationships+xml"/>
  <Default Extension="xml" ContentType="application/xml"/>
  <Default Extension="jpe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officeDocument/2006/relationships/extended-properties" Target="docProps/app.xml"/><Relationship Id="rId3" Type="http://schemas.openxmlformats.org/package/2006/relationships/metadata/core-properties" Target="docProps/core.xml"/><Relationship Id="rId4" Type="http://schemas.openxmlformats.org/officeDocument/2006/relationships/custom-properties" Target="docProps/custom.xml"/></Relationships>
</file>

<file path=ppt/presentation.xml><?xml version="1.0" encoding="utf-8"?>
<p:presentation xmlns:p="http://schemas.openxmlformats.org/presentationml/2006/main" xmlns:r="http://schemas.openxmlformats.org/officeDocument/2006/relationships" xmlns:a="http://schemas.openxmlformats.org/drawingml/2006/main" saveSubsetFonts="1">
  <p:sldMasterIdLst>
    <p:sldMasterId id="2147483648" r:id="rId1"/>
  </p:sldMasterIdLst>
  <p:notesMasterIdLst>
    <p:notesMasterId r:id="rId2"/>
  </p:notesMasterIdLst>
  <p:sldIdLst>
    <p:sldId id="256" r:id="rId3"/>
    <p:sldId id="258" r:id="rId4"/>
    <p:sldId id="260" r:id="rId5"/>
    <p:sldId id="261" r:id="rId6"/>
    <p:sldId id="262" r:id="rId7"/>
    <p:sldId id="263" r:id="rId8"/>
    <p:sldId id="264" r:id="rId9"/>
    <p:sldId id="265" r:id="rId10"/>
    <p:sldId id="266" r:id="rId11"/>
    <p:sldId id="267" r:id="rId12"/>
    <p:sldId id="268" r:id="rId13"/>
    <p:sldId id="269" r:id="rId14"/>
    <p:sldId id="270" r:id="rId15"/>
    <p:sldId id="272" r:id="rId16"/>
    <p:sldId id="273" r:id="rId17"/>
  </p:sldIdLst>
  <p:sldSz type="screen4x3" cy="6858000" cx="9144000"/>
  <p:notesSz cx="6858000" cy="9144000"/>
  <p:defaultTextStyle>
    <a:defPPr>
      <a:defRPr lang="zh-CN"/>
    </a:defPPr>
    <a:lvl1pPr algn="l" defTabSz="914400" eaLnBrk="1" hangingPunct="1" latinLnBrk="0" marL="0" rtl="0">
      <a:defRPr sz="1800" kern="1200">
        <a:solidFill>
          <a:schemeClr val="tx1"/>
        </a:solidFill>
        <a:latin typeface="+mn-lt"/>
        <a:ea typeface="+mn-ea"/>
        <a:cs typeface="+mn-cs"/>
      </a:defRPr>
    </a:lvl1pPr>
    <a:lvl2pPr algn="l" defTabSz="914400" eaLnBrk="1" hangingPunct="1" latinLnBrk="0" marL="457200" rtl="0">
      <a:defRPr sz="1800" kern="1200">
        <a:solidFill>
          <a:schemeClr val="tx1"/>
        </a:solidFill>
        <a:latin typeface="+mn-lt"/>
        <a:ea typeface="+mn-ea"/>
        <a:cs typeface="+mn-cs"/>
      </a:defRPr>
    </a:lvl2pPr>
    <a:lvl3pPr algn="l" defTabSz="914400" eaLnBrk="1" hangingPunct="1" latinLnBrk="0" marL="914400" rtl="0">
      <a:defRPr sz="1800" kern="1200">
        <a:solidFill>
          <a:schemeClr val="tx1"/>
        </a:solidFill>
        <a:latin typeface="+mn-lt"/>
        <a:ea typeface="+mn-ea"/>
        <a:cs typeface="+mn-cs"/>
      </a:defRPr>
    </a:lvl3pPr>
    <a:lvl4pPr algn="l" defTabSz="914400" eaLnBrk="1" hangingPunct="1" latinLnBrk="0" marL="1371600" rtl="0">
      <a:defRPr sz="1800" kern="1200">
        <a:solidFill>
          <a:schemeClr val="tx1"/>
        </a:solidFill>
        <a:latin typeface="+mn-lt"/>
        <a:ea typeface="+mn-ea"/>
        <a:cs typeface="+mn-cs"/>
      </a:defRPr>
    </a:lvl4pPr>
    <a:lvl5pPr algn="l" defTabSz="914400" eaLnBrk="1" hangingPunct="1" latinLnBrk="0" marL="1828800" rtl="0">
      <a:defRPr sz="1800" kern="1200">
        <a:solidFill>
          <a:schemeClr val="tx1"/>
        </a:solidFill>
        <a:latin typeface="+mn-lt"/>
        <a:ea typeface="+mn-ea"/>
        <a:cs typeface="+mn-cs"/>
      </a:defRPr>
    </a:lvl5pPr>
    <a:lvl6pPr algn="l" defTabSz="914400" eaLnBrk="1" hangingPunct="1" latinLnBrk="0" marL="2286000" rtl="0">
      <a:defRPr sz="1800" kern="1200">
        <a:solidFill>
          <a:schemeClr val="tx1"/>
        </a:solidFill>
        <a:latin typeface="+mn-lt"/>
        <a:ea typeface="+mn-ea"/>
        <a:cs typeface="+mn-cs"/>
      </a:defRPr>
    </a:lvl6pPr>
    <a:lvl7pPr algn="l" defTabSz="914400" eaLnBrk="1" hangingPunct="1" latinLnBrk="0" marL="2743200" rtl="0">
      <a:defRPr sz="1800" kern="1200">
        <a:solidFill>
          <a:schemeClr val="tx1"/>
        </a:solidFill>
        <a:latin typeface="+mn-lt"/>
        <a:ea typeface="+mn-ea"/>
        <a:cs typeface="+mn-cs"/>
      </a:defRPr>
    </a:lvl7pPr>
    <a:lvl8pPr algn="l" defTabSz="914400" eaLnBrk="1" hangingPunct="1" latinLnBrk="0" marL="3200400" rtl="0">
      <a:defRPr sz="1800" kern="1200">
        <a:solidFill>
          <a:schemeClr val="tx1"/>
        </a:solidFill>
        <a:latin typeface="+mn-lt"/>
        <a:ea typeface="+mn-ea"/>
        <a:cs typeface="+mn-cs"/>
      </a:defRPr>
    </a:lvl8pPr>
    <a:lvl9pPr algn="l" defTabSz="914400" eaLnBrk="1" hangingPunct="1" latinLnBrk="0" marL="3657600" rtl="0">
      <a:defRPr sz="1800" kern="1200">
        <a:solidFill>
          <a:schemeClr val="tx1"/>
        </a:solidFill>
        <a:latin typeface="+mn-lt"/>
        <a:ea typeface="+mn-ea"/>
        <a:cs typeface="+mn-cs"/>
      </a:defRPr>
    </a:lvl9pPr>
  </p:defaultTextStyle>
</p:presentation>
</file>

<file path=ppt/presProps.xml><?xml version="1.0" encoding="utf-8"?>
<p:presentationPr xmlns:p="http://schemas.openxmlformats.org/presentationml/2006/main" xmlns:r="http://schemas.openxmlformats.org/officeDocument/2006/relationships" xmlns:a="http://schemas.openxmlformats.org/drawingml/2006/main"/>
</file>

<file path=ppt/tableStyles.xml><?xml version="1.0" encoding="utf-8"?>
<a:tblStyleLst xmlns:a="http://schemas.openxmlformats.org/drawingml/2006/main" def="{5C22544A-7EE6-4342-B048-85BDC9FD1C3A}"/>
</file>

<file path=ppt/viewProps.xml><?xml version="1.0" encoding="utf-8"?>
<p:viewPr xmlns:p="http://schemas.openxmlformats.org/presentationml/2006/main" xmlns:r="http://schemas.openxmlformats.org/officeDocument/2006/relationships" xmlns:a="http://schemas.openxmlformats.org/drawingml/2006/main">
  <p:normalViewPr horzBarState="maximized">
    <p:restoredLeft sz="15987" autoAdjust="0"/>
    <p:restoredTop sz="94660"/>
  </p:normalViewPr>
  <p:slideViewPr>
    <p:cSldViewPr snapToGrid="0">
      <p:cViewPr varScale="1">
        <p:scale>
          <a:sx n="116" d="100"/>
          <a:sy n="116" d="100"/>
        </p:scale>
        <p:origin x="1446" y="108"/>
      </p:cViewPr>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notesMaster" Target="notesMasters/notesMaster1.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tableStyles" Target="tableStyles.xml"/><Relationship Id="rId19" Type="http://schemas.openxmlformats.org/officeDocument/2006/relationships/presProps" Target="presProps.xml"/><Relationship Id="rId20" Type="http://schemas.openxmlformats.org/officeDocument/2006/relationships/viewProps" Target="viewProps.xml"/><Relationship Id="rId2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27" name=""/>
        <p:cNvGrpSpPr/>
        <p:nvPr/>
      </p:nvGrpSpPr>
      <p:grpSpPr>
        <a:xfrm>
          <a:off x="0" y="0"/>
          <a:ext cx="0" cy="0"/>
          <a:chOff x="0" y="0"/>
          <a:chExt cx="0" cy="0"/>
        </a:xfrm>
      </p:grpSpPr>
      <p:sp>
        <p:nvSpPr>
          <p:cNvPr id="1048641" name="Rectangle 2"/>
          <p:cNvSpPr>
            <a:spLocks noGrp="1" noChangeArrowheads="1"/>
          </p:cNvSpPr>
          <p:nvPr>
            <p:ph type="hdr" sz="quarter"/>
          </p:nvPr>
        </p:nvSpPr>
        <p:spPr bwMode="auto">
          <a:xfrm>
            <a:off x="2" y="1"/>
            <a:ext cx="3076575" cy="512763"/>
          </a:xfrm>
          <a:prstGeom prst="rect"/>
          <a:noFill/>
          <a:ln w="9525">
            <a:noFill/>
            <a:miter lim="800000"/>
            <a:headEnd/>
            <a:tailEnd/>
          </a:ln>
          <a:effectLst/>
        </p:spPr>
        <p:txBody>
          <a:bodyPr anchor="t" anchorCtr="0" bIns="45745" compatLnSpc="1" lIns="91492" numCol="1" rIns="91492" tIns="45745" vert="horz" wrap="square">
            <a:prstTxWarp prst="textNoShape"/>
          </a:bodyPr>
          <a:lstStyle>
            <a:lvl1pPr algn="l">
              <a:defRPr sz="1100"/>
            </a:lvl1pPr>
          </a:lstStyle>
          <a:p>
            <a:endParaRPr lang="en-US"/>
          </a:p>
        </p:txBody>
      </p:sp>
      <p:sp>
        <p:nvSpPr>
          <p:cNvPr id="1048642" name="Rectangle 3"/>
          <p:cNvSpPr>
            <a:spLocks noGrp="1" noChangeArrowheads="1"/>
          </p:cNvSpPr>
          <p:nvPr>
            <p:ph type="dt" idx="1"/>
          </p:nvPr>
        </p:nvSpPr>
        <p:spPr bwMode="auto">
          <a:xfrm>
            <a:off x="4021139" y="1"/>
            <a:ext cx="3076575" cy="512763"/>
          </a:xfrm>
          <a:prstGeom prst="rect"/>
          <a:noFill/>
          <a:ln w="9525">
            <a:noFill/>
            <a:miter lim="800000"/>
            <a:headEnd/>
            <a:tailEnd/>
          </a:ln>
          <a:effectLst/>
        </p:spPr>
        <p:txBody>
          <a:bodyPr anchor="t" anchorCtr="0" bIns="45745" compatLnSpc="1" lIns="91492" numCol="1" rIns="91492" tIns="45745" vert="horz" wrap="square">
            <a:prstTxWarp prst="textNoShape"/>
          </a:bodyPr>
          <a:lstStyle>
            <a:lvl1pPr algn="r">
              <a:defRPr sz="1100"/>
            </a:lvl1pPr>
          </a:lstStyle>
          <a:p>
            <a:endParaRPr lang="en-US"/>
          </a:p>
        </p:txBody>
      </p:sp>
      <p:sp>
        <p:nvSpPr>
          <p:cNvPr id="1048643" name="Rectangle 4"/>
          <p:cNvSpPr>
            <a:spLocks noChangeAspect="1" noRot="1" noGrp="1" noChangeArrowheads="1" noTextEdit="1"/>
          </p:cNvSpPr>
          <p:nvPr>
            <p:ph type="sldImg" idx="2"/>
          </p:nvPr>
        </p:nvSpPr>
        <p:spPr bwMode="auto">
          <a:xfrm>
            <a:off x="990600" y="766763"/>
            <a:ext cx="5118100" cy="3838575"/>
          </a:xfrm>
          <a:prstGeom prst="rect"/>
          <a:noFill/>
          <a:ln w="9525">
            <a:solidFill>
              <a:srgbClr val="000000"/>
            </a:solidFill>
            <a:miter lim="800000"/>
            <a:headEnd/>
            <a:tailEnd/>
          </a:ln>
          <a:effectLst/>
        </p:spPr>
      </p:sp>
      <p:sp>
        <p:nvSpPr>
          <p:cNvPr id="1048644" name="Rectangle 5"/>
          <p:cNvSpPr>
            <a:spLocks noGrp="1" noChangeArrowheads="1"/>
          </p:cNvSpPr>
          <p:nvPr>
            <p:ph type="body" sz="quarter" idx="3"/>
          </p:nvPr>
        </p:nvSpPr>
        <p:spPr bwMode="auto">
          <a:xfrm>
            <a:off x="709614" y="4862514"/>
            <a:ext cx="5680075" cy="4605337"/>
          </a:xfrm>
          <a:prstGeom prst="rect"/>
          <a:noFill/>
          <a:ln w="9525">
            <a:noFill/>
            <a:miter lim="800000"/>
            <a:headEnd/>
            <a:tailEnd/>
          </a:ln>
          <a:effectLst/>
        </p:spPr>
        <p:txBody>
          <a:bodyPr anchor="t" anchorCtr="0" bIns="45745" compatLnSpc="1" lIns="91492" numCol="1" rIns="91492" tIns="45745" vert="horz" wrap="square">
            <a:prstTxWarp prst="textNoShape"/>
          </a:bodyPr>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48645" name="Rectangle 6"/>
          <p:cNvSpPr>
            <a:spLocks noGrp="1" noChangeArrowheads="1"/>
          </p:cNvSpPr>
          <p:nvPr>
            <p:ph type="ftr" sz="quarter" idx="4"/>
          </p:nvPr>
        </p:nvSpPr>
        <p:spPr bwMode="auto">
          <a:xfrm>
            <a:off x="2" y="9720264"/>
            <a:ext cx="3076575" cy="512762"/>
          </a:xfrm>
          <a:prstGeom prst="rect"/>
          <a:noFill/>
          <a:ln w="9525">
            <a:noFill/>
            <a:miter lim="800000"/>
            <a:headEnd/>
            <a:tailEnd/>
          </a:ln>
          <a:effectLst/>
        </p:spPr>
        <p:txBody>
          <a:bodyPr anchor="b" anchorCtr="0" bIns="45745" compatLnSpc="1" lIns="91492" numCol="1" rIns="91492" tIns="45745" vert="horz" wrap="square">
            <a:prstTxWarp prst="textNoShape"/>
          </a:bodyPr>
          <a:lstStyle>
            <a:lvl1pPr algn="l">
              <a:defRPr sz="1100"/>
            </a:lvl1pPr>
          </a:lstStyle>
          <a:p>
            <a:endParaRPr lang="en-US"/>
          </a:p>
        </p:txBody>
      </p:sp>
      <p:sp>
        <p:nvSpPr>
          <p:cNvPr id="1048646" name="Rectangle 7"/>
          <p:cNvSpPr>
            <a:spLocks noGrp="1" noChangeArrowheads="1"/>
          </p:cNvSpPr>
          <p:nvPr>
            <p:ph type="sldNum" sz="quarter" idx="5"/>
          </p:nvPr>
        </p:nvSpPr>
        <p:spPr bwMode="auto">
          <a:xfrm>
            <a:off x="4021139" y="9720264"/>
            <a:ext cx="3076575" cy="512762"/>
          </a:xfrm>
          <a:prstGeom prst="rect"/>
          <a:noFill/>
          <a:ln w="9525">
            <a:noFill/>
            <a:miter lim="800000"/>
            <a:headEnd/>
            <a:tailEnd/>
          </a:ln>
          <a:effectLst/>
        </p:spPr>
        <p:txBody>
          <a:bodyPr anchor="b" anchorCtr="0" bIns="45745" compatLnSpc="1" lIns="91492" numCol="1" rIns="91492" tIns="45745" vert="horz" wrap="square">
            <a:prstTxWarp prst="textNoShape"/>
          </a:bodyPr>
          <a:lstStyle>
            <a:lvl1pPr algn="r">
              <a:defRPr sz="1100"/>
            </a:lvl1pPr>
          </a:lstStyle>
          <a:p>
            <a:fld id="{A9A0EA98-5831-4853-B862-C702E6EB345C}" type="slidenum">
              <a:rPr lang="en-US"/>
              <a:t>‹#›</a:t>
            </a:fld>
            <a:endParaRPr lang="en-US"/>
          </a:p>
        </p:txBody>
      </p:sp>
    </p:spTree>
  </p:cSld>
  <p:clrMap accent1="accent1" accent2="accent2" accent3="accent3" accent4="accent4" accent5="accent5" accent6="accent6" bg1="lt1" bg2="lt2" tx1="dk1" tx2="dk2" hlink="hlink" folHlink="folHlink"/>
  <p:notesStyle>
    <a:lvl1pPr algn="l" fontAlgn="base" rtl="0">
      <a:spcBef>
        <a:spcPct val="30000"/>
      </a:spcBef>
      <a:spcAft>
        <a:spcPct val="0"/>
      </a:spcAft>
      <a:defRPr sz="1200" kern="1200">
        <a:solidFill>
          <a:schemeClr val="tx1"/>
        </a:solidFill>
        <a:latin typeface="Arial" charset="0"/>
        <a:ea typeface="+mn-ea"/>
        <a:cs typeface="+mn-cs"/>
      </a:defRPr>
    </a:lvl1pPr>
    <a:lvl2pPr algn="l" fontAlgn="base" marL="457200" rtl="0">
      <a:spcBef>
        <a:spcPct val="30000"/>
      </a:spcBef>
      <a:spcAft>
        <a:spcPct val="0"/>
      </a:spcAft>
      <a:defRPr sz="1200" kern="1200">
        <a:solidFill>
          <a:schemeClr val="tx1"/>
        </a:solidFill>
        <a:latin typeface="Arial" charset="0"/>
        <a:ea typeface="+mn-ea"/>
        <a:cs typeface="+mn-cs"/>
      </a:defRPr>
    </a:lvl2pPr>
    <a:lvl3pPr algn="l" fontAlgn="base" marL="914400" rtl="0">
      <a:spcBef>
        <a:spcPct val="30000"/>
      </a:spcBef>
      <a:spcAft>
        <a:spcPct val="0"/>
      </a:spcAft>
      <a:defRPr sz="1200" kern="1200">
        <a:solidFill>
          <a:schemeClr val="tx1"/>
        </a:solidFill>
        <a:latin typeface="Arial" charset="0"/>
        <a:ea typeface="+mn-ea"/>
        <a:cs typeface="+mn-cs"/>
      </a:defRPr>
    </a:lvl3pPr>
    <a:lvl4pPr algn="l" fontAlgn="base" marL="1371600" rtl="0">
      <a:spcBef>
        <a:spcPct val="30000"/>
      </a:spcBef>
      <a:spcAft>
        <a:spcPct val="0"/>
      </a:spcAft>
      <a:defRPr sz="1200" kern="1200">
        <a:solidFill>
          <a:schemeClr val="tx1"/>
        </a:solidFill>
        <a:latin typeface="Arial" charset="0"/>
        <a:ea typeface="+mn-ea"/>
        <a:cs typeface="+mn-cs"/>
      </a:defRPr>
    </a:lvl4pPr>
    <a:lvl5pPr algn="l" fontAlgn="base" marL="1828800" rtl="0">
      <a:spcBef>
        <a:spcPct val="30000"/>
      </a:spcBef>
      <a:spcAft>
        <a:spcPct val="0"/>
      </a:spcAft>
      <a:defRPr sz="1200" kern="1200">
        <a:solidFill>
          <a:schemeClr val="tx1"/>
        </a:solidFill>
        <a:latin typeface="Arial" charset="0"/>
        <a:ea typeface="+mn-ea"/>
        <a:cs typeface="+mn-cs"/>
      </a:defRPr>
    </a:lvl5pPr>
    <a:lvl6pPr algn="l" defTabSz="914400" eaLnBrk="1" hangingPunct="1" latinLnBrk="0" marL="2286000" rtl="0">
      <a:defRPr sz="1200" kern="1200">
        <a:solidFill>
          <a:schemeClr val="tx1"/>
        </a:solidFill>
        <a:latin typeface="+mn-lt"/>
        <a:ea typeface="+mn-ea"/>
        <a:cs typeface="+mn-cs"/>
      </a:defRPr>
    </a:lvl6pPr>
    <a:lvl7pPr algn="l" defTabSz="914400" eaLnBrk="1" hangingPunct="1" latinLnBrk="0" marL="2743200" rtl="0">
      <a:defRPr sz="1200" kern="1200">
        <a:solidFill>
          <a:schemeClr val="tx1"/>
        </a:solidFill>
        <a:latin typeface="+mn-lt"/>
        <a:ea typeface="+mn-ea"/>
        <a:cs typeface="+mn-cs"/>
      </a:defRPr>
    </a:lvl7pPr>
    <a:lvl8pPr algn="l" defTabSz="914400" eaLnBrk="1" hangingPunct="1" latinLnBrk="0" marL="3200400" rtl="0">
      <a:defRPr sz="1200" kern="1200">
        <a:solidFill>
          <a:schemeClr val="tx1"/>
        </a:solidFill>
        <a:latin typeface="+mn-lt"/>
        <a:ea typeface="+mn-ea"/>
        <a:cs typeface="+mn-cs"/>
      </a:defRPr>
    </a:lvl8pPr>
    <a:lvl9pPr algn="l" defTabSz="914400" eaLnBrk="1" hangingPunct="1" latinLnBrk="0" marL="3657600" rtl="0">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type="title">
  <p:cSld name="Title Slide">
    <p:spTree>
      <p:nvGrpSpPr>
        <p:cNvPr id="14" name=""/>
        <p:cNvGrpSpPr/>
        <p:nvPr/>
      </p:nvGrpSpPr>
      <p:grpSpPr>
        <a:xfrm>
          <a:off x="0" y="0"/>
          <a:ext cx="0" cy="0"/>
          <a:chOff x="0" y="0"/>
          <a:chExt cx="0" cy="0"/>
        </a:xfrm>
      </p:grpSpPr>
      <p:sp>
        <p:nvSpPr>
          <p:cNvPr id="1048581" name="Title 1"/>
          <p:cNvSpPr>
            <a:spLocks noGrp="1"/>
          </p:cNvSpPr>
          <p:nvPr>
            <p:ph type="ctrTitle"/>
          </p:nvPr>
        </p:nvSpPr>
        <p:spPr>
          <a:xfrm>
            <a:off x="685800" y="1122363"/>
            <a:ext cx="7772400" cy="2387600"/>
          </a:xfrm>
        </p:spPr>
        <p:txBody>
          <a:bodyPr anchor="b"/>
          <a:lstStyle>
            <a:lvl1pPr algn="ctr">
              <a:defRPr sz="6000"/>
            </a:lvl1pPr>
          </a:lstStyle>
          <a:p>
            <a:r>
              <a:rPr altLang="zh-CN" lang="en-US" smtClean="0"/>
              <a:t>Click to edit Master title style</a:t>
            </a:r>
            <a:endParaRPr dirty="0" lang="en-US"/>
          </a:p>
        </p:txBody>
      </p:sp>
      <p:sp>
        <p:nvSpPr>
          <p:cNvPr id="1048582" name="Subtitle 2"/>
          <p:cNvSpPr>
            <a:spLocks noGrp="1"/>
          </p:cNvSpPr>
          <p:nvPr>
            <p:ph type="subTitle" idx="1"/>
          </p:nvPr>
        </p:nvSpPr>
        <p:spPr>
          <a:xfrm>
            <a:off x="1143000" y="3602038"/>
            <a:ext cx="6858000" cy="1655762"/>
          </a:xfrm>
        </p:spPr>
        <p:txBody>
          <a:bodyPr/>
          <a:lstStyle>
            <a:lvl1pPr algn="ctr" indent="0" marL="0">
              <a:buNone/>
              <a:defRPr sz="2400"/>
            </a:lvl1pPr>
            <a:lvl2pPr algn="ctr" indent="0" marL="457200">
              <a:buNone/>
              <a:defRPr sz="2000"/>
            </a:lvl2pPr>
            <a:lvl3pPr algn="ctr" indent="0" marL="914400">
              <a:buNone/>
              <a:defRPr sz="1800"/>
            </a:lvl3pPr>
            <a:lvl4pPr algn="ctr" indent="0" marL="1371600">
              <a:buNone/>
              <a:defRPr sz="1600"/>
            </a:lvl4pPr>
            <a:lvl5pPr algn="ctr" indent="0" marL="1828800">
              <a:buNone/>
              <a:defRPr sz="1600"/>
            </a:lvl5pPr>
            <a:lvl6pPr algn="ctr" indent="0" marL="2286000">
              <a:buNone/>
              <a:defRPr sz="1600"/>
            </a:lvl6pPr>
            <a:lvl7pPr algn="ctr" indent="0" marL="2743200">
              <a:buNone/>
              <a:defRPr sz="1600"/>
            </a:lvl7pPr>
            <a:lvl8pPr algn="ctr" indent="0" marL="3200400">
              <a:buNone/>
              <a:defRPr sz="1600"/>
            </a:lvl8pPr>
            <a:lvl9pPr algn="ctr" indent="0" marL="3657600">
              <a:buNone/>
              <a:defRPr sz="1600"/>
            </a:lvl9pPr>
          </a:lstStyle>
          <a:p>
            <a:r>
              <a:rPr altLang="zh-CN" lang="en-US" smtClean="0"/>
              <a:t>Click to edit Master subtitle style</a:t>
            </a:r>
            <a:endParaRPr dirty="0" lang="en-US"/>
          </a:p>
        </p:txBody>
      </p:sp>
      <p:sp>
        <p:nvSpPr>
          <p:cNvPr id="1048583" name="Date Placeholder 3"/>
          <p:cNvSpPr>
            <a:spLocks noGrp="1"/>
          </p:cNvSpPr>
          <p:nvPr>
            <p:ph type="dt" sz="half" idx="10"/>
          </p:nvPr>
        </p:nvSpPr>
        <p:spPr/>
        <p:txBody>
          <a:bodyPr/>
          <a:p>
            <a:fld id="{70BC1078-46ED-40F9-8930-935BAD7C2B02}" type="datetimeFigureOut">
              <a:rPr altLang="en-US" lang="zh-CN" smtClean="0"/>
              <a:t>2015/5/12</a:t>
            </a:fld>
            <a:endParaRPr altLang="en-US" lang="zh-CN"/>
          </a:p>
        </p:txBody>
      </p:sp>
      <p:sp>
        <p:nvSpPr>
          <p:cNvPr id="1048584" name="Footer Placeholder 4"/>
          <p:cNvSpPr>
            <a:spLocks noGrp="1"/>
          </p:cNvSpPr>
          <p:nvPr>
            <p:ph type="ftr" sz="quarter" idx="11"/>
          </p:nvPr>
        </p:nvSpPr>
        <p:spPr/>
        <p:txBody>
          <a:bodyPr/>
          <a:p>
            <a:endParaRPr altLang="en-US" lang="zh-CN"/>
          </a:p>
        </p:txBody>
      </p:sp>
      <p:sp>
        <p:nvSpPr>
          <p:cNvPr id="1048585" name="Slide Number Placeholder 5"/>
          <p:cNvSpPr>
            <a:spLocks noGrp="1"/>
          </p:cNvSpPr>
          <p:nvPr>
            <p:ph type="sldNum" sz="quarter" idx="12"/>
          </p:nvPr>
        </p:nvSpPr>
        <p:spPr/>
        <p:txBody>
          <a:bodyPr/>
          <a:p>
            <a:fld id="{D5B52ADC-5BFA-4FBD-BEE2-16096B7F4166}" type="slidenum">
              <a:rPr altLang="en-US" lang="zh-CN" smtClean="0"/>
              <a:t>‹#›</a:t>
            </a:fld>
            <a:endParaRPr altLang="en-US" lang="zh-C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type="vertTx">
  <p:cSld name="Title and Vertical Text">
    <p:spTree>
      <p:nvGrpSpPr>
        <p:cNvPr id="20" name=""/>
        <p:cNvGrpSpPr/>
        <p:nvPr/>
      </p:nvGrpSpPr>
      <p:grpSpPr>
        <a:xfrm>
          <a:off x="0" y="0"/>
          <a:ext cx="0" cy="0"/>
          <a:chOff x="0" y="0"/>
          <a:chExt cx="0" cy="0"/>
        </a:xfrm>
      </p:grpSpPr>
      <p:sp>
        <p:nvSpPr>
          <p:cNvPr id="1048608" name="Title 1"/>
          <p:cNvSpPr>
            <a:spLocks noGrp="1"/>
          </p:cNvSpPr>
          <p:nvPr>
            <p:ph type="title"/>
          </p:nvPr>
        </p:nvSpPr>
        <p:spPr/>
        <p:txBody>
          <a:bodyPr/>
          <a:p>
            <a:r>
              <a:rPr altLang="zh-CN" lang="en-US" smtClean="0"/>
              <a:t>Click to edit Master title style</a:t>
            </a:r>
            <a:endParaRPr dirty="0" lang="en-US"/>
          </a:p>
        </p:txBody>
      </p:sp>
      <p:sp>
        <p:nvSpPr>
          <p:cNvPr id="1048609" name="Vertical Text Placeholder 2"/>
          <p:cNvSpPr>
            <a:spLocks noGrp="1"/>
          </p:cNvSpPr>
          <p:nvPr>
            <p:ph type="body" orient="vert" idx="1"/>
          </p:nvPr>
        </p:nvSpPr>
        <p:spPr/>
        <p:txBody>
          <a:bodyPr vert="eaVert"/>
          <a:p>
            <a:pPr lvl="0"/>
            <a:r>
              <a:rPr altLang="zh-CN" lang="en-US" smtClean="0"/>
              <a:t>Click to edit Master text styles</a:t>
            </a:r>
          </a:p>
          <a:p>
            <a:pPr lvl="1"/>
            <a:r>
              <a:rPr altLang="zh-CN" lang="en-US" smtClean="0"/>
              <a:t>Second level</a:t>
            </a:r>
          </a:p>
          <a:p>
            <a:pPr lvl="2"/>
            <a:r>
              <a:rPr altLang="zh-CN" lang="en-US" smtClean="0"/>
              <a:t>Third level</a:t>
            </a:r>
          </a:p>
          <a:p>
            <a:pPr lvl="3"/>
            <a:r>
              <a:rPr altLang="zh-CN" lang="en-US" smtClean="0"/>
              <a:t>Fourth level</a:t>
            </a:r>
          </a:p>
          <a:p>
            <a:pPr lvl="4"/>
            <a:r>
              <a:rPr altLang="zh-CN" lang="en-US" smtClean="0"/>
              <a:t>Fifth level</a:t>
            </a:r>
            <a:endParaRPr dirty="0" lang="en-US"/>
          </a:p>
        </p:txBody>
      </p:sp>
      <p:sp>
        <p:nvSpPr>
          <p:cNvPr id="1048610" name="Date Placeholder 3"/>
          <p:cNvSpPr>
            <a:spLocks noGrp="1"/>
          </p:cNvSpPr>
          <p:nvPr>
            <p:ph type="dt" sz="half" idx="10"/>
          </p:nvPr>
        </p:nvSpPr>
        <p:spPr/>
        <p:txBody>
          <a:bodyPr/>
          <a:p>
            <a:fld id="{70BC1078-46ED-40F9-8930-935BAD7C2B02}" type="datetimeFigureOut">
              <a:rPr altLang="en-US" lang="zh-CN" smtClean="0"/>
              <a:t>2015/5/12</a:t>
            </a:fld>
            <a:endParaRPr altLang="en-US" lang="zh-CN"/>
          </a:p>
        </p:txBody>
      </p:sp>
      <p:sp>
        <p:nvSpPr>
          <p:cNvPr id="1048611" name="Footer Placeholder 4"/>
          <p:cNvSpPr>
            <a:spLocks noGrp="1"/>
          </p:cNvSpPr>
          <p:nvPr>
            <p:ph type="ftr" sz="quarter" idx="11"/>
          </p:nvPr>
        </p:nvSpPr>
        <p:spPr/>
        <p:txBody>
          <a:bodyPr/>
          <a:p>
            <a:endParaRPr altLang="en-US" lang="zh-CN"/>
          </a:p>
        </p:txBody>
      </p:sp>
      <p:sp>
        <p:nvSpPr>
          <p:cNvPr id="1048612" name="Slide Number Placeholder 5"/>
          <p:cNvSpPr>
            <a:spLocks noGrp="1"/>
          </p:cNvSpPr>
          <p:nvPr>
            <p:ph type="sldNum" sz="quarter" idx="12"/>
          </p:nvPr>
        </p:nvSpPr>
        <p:spPr/>
        <p:txBody>
          <a:bodyPr/>
          <a:p>
            <a:fld id="{D5B52ADC-5BFA-4FBD-BEE2-16096B7F4166}" type="slidenum">
              <a:rPr altLang="en-US" lang="zh-CN" smtClean="0"/>
              <a:t>‹#›</a:t>
            </a:fld>
            <a:endParaRPr altLang="en-US" lang="zh-C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type="vertTitleAndTx">
  <p:cSld name="Vertical Title and Text">
    <p:spTree>
      <p:nvGrpSpPr>
        <p:cNvPr id="17" name=""/>
        <p:cNvGrpSpPr/>
        <p:nvPr/>
      </p:nvGrpSpPr>
      <p:grpSpPr>
        <a:xfrm>
          <a:off x="0" y="0"/>
          <a:ext cx="0" cy="0"/>
          <a:chOff x="0" y="0"/>
          <a:chExt cx="0" cy="0"/>
        </a:xfrm>
      </p:grpSpPr>
      <p:sp>
        <p:nvSpPr>
          <p:cNvPr id="1048592" name="Vertical Title 1"/>
          <p:cNvSpPr>
            <a:spLocks noGrp="1"/>
          </p:cNvSpPr>
          <p:nvPr>
            <p:ph type="title" orient="vert"/>
          </p:nvPr>
        </p:nvSpPr>
        <p:spPr>
          <a:xfrm>
            <a:off x="6543675" y="365125"/>
            <a:ext cx="1971675" cy="5811838"/>
          </a:xfrm>
        </p:spPr>
        <p:txBody>
          <a:bodyPr vert="eaVert"/>
          <a:p>
            <a:r>
              <a:rPr altLang="zh-CN" lang="en-US" smtClean="0"/>
              <a:t>Click to edit Master title style</a:t>
            </a:r>
            <a:endParaRPr dirty="0" lang="en-US"/>
          </a:p>
        </p:txBody>
      </p:sp>
      <p:sp>
        <p:nvSpPr>
          <p:cNvPr id="1048593" name="Vertical Text Placeholder 2"/>
          <p:cNvSpPr>
            <a:spLocks noGrp="1"/>
          </p:cNvSpPr>
          <p:nvPr>
            <p:ph type="body" orient="vert" idx="1"/>
          </p:nvPr>
        </p:nvSpPr>
        <p:spPr>
          <a:xfrm>
            <a:off x="628650" y="365125"/>
            <a:ext cx="5800725" cy="5811838"/>
          </a:xfrm>
        </p:spPr>
        <p:txBody>
          <a:bodyPr vert="eaVert"/>
          <a:p>
            <a:pPr lvl="0"/>
            <a:r>
              <a:rPr altLang="zh-CN" lang="en-US" smtClean="0"/>
              <a:t>Click to edit Master text styles</a:t>
            </a:r>
          </a:p>
          <a:p>
            <a:pPr lvl="1"/>
            <a:r>
              <a:rPr altLang="zh-CN" lang="en-US" smtClean="0"/>
              <a:t>Second level</a:t>
            </a:r>
          </a:p>
          <a:p>
            <a:pPr lvl="2"/>
            <a:r>
              <a:rPr altLang="zh-CN" lang="en-US" smtClean="0"/>
              <a:t>Third level</a:t>
            </a:r>
          </a:p>
          <a:p>
            <a:pPr lvl="3"/>
            <a:r>
              <a:rPr altLang="zh-CN" lang="en-US" smtClean="0"/>
              <a:t>Fourth level</a:t>
            </a:r>
          </a:p>
          <a:p>
            <a:pPr lvl="4"/>
            <a:r>
              <a:rPr altLang="zh-CN" lang="en-US" smtClean="0"/>
              <a:t>Fifth level</a:t>
            </a:r>
            <a:endParaRPr dirty="0" lang="en-US"/>
          </a:p>
        </p:txBody>
      </p:sp>
      <p:sp>
        <p:nvSpPr>
          <p:cNvPr id="1048594" name="Date Placeholder 3"/>
          <p:cNvSpPr>
            <a:spLocks noGrp="1"/>
          </p:cNvSpPr>
          <p:nvPr>
            <p:ph type="dt" sz="half" idx="10"/>
          </p:nvPr>
        </p:nvSpPr>
        <p:spPr/>
        <p:txBody>
          <a:bodyPr/>
          <a:p>
            <a:fld id="{70BC1078-46ED-40F9-8930-935BAD7C2B02}" type="datetimeFigureOut">
              <a:rPr altLang="en-US" lang="zh-CN" smtClean="0"/>
              <a:t>2015/5/12</a:t>
            </a:fld>
            <a:endParaRPr altLang="en-US" lang="zh-CN"/>
          </a:p>
        </p:txBody>
      </p:sp>
      <p:sp>
        <p:nvSpPr>
          <p:cNvPr id="1048595" name="Footer Placeholder 4"/>
          <p:cNvSpPr>
            <a:spLocks noGrp="1"/>
          </p:cNvSpPr>
          <p:nvPr>
            <p:ph type="ftr" sz="quarter" idx="11"/>
          </p:nvPr>
        </p:nvSpPr>
        <p:spPr/>
        <p:txBody>
          <a:bodyPr/>
          <a:p>
            <a:endParaRPr altLang="en-US" lang="zh-CN"/>
          </a:p>
        </p:txBody>
      </p:sp>
      <p:sp>
        <p:nvSpPr>
          <p:cNvPr id="1048596" name="Slide Number Placeholder 5"/>
          <p:cNvSpPr>
            <a:spLocks noGrp="1"/>
          </p:cNvSpPr>
          <p:nvPr>
            <p:ph type="sldNum" sz="quarter" idx="12"/>
          </p:nvPr>
        </p:nvSpPr>
        <p:spPr/>
        <p:txBody>
          <a:bodyPr/>
          <a:p>
            <a:fld id="{D5B52ADC-5BFA-4FBD-BEE2-16096B7F4166}" type="slidenum">
              <a:rPr altLang="en-US" lang="zh-CN" smtClean="0"/>
              <a:t>‹#›</a:t>
            </a:fld>
            <a:endParaRPr altLang="en-US" lang="zh-C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type="obj">
  <p:cSld name="Title and Content">
    <p:spTree>
      <p:nvGrpSpPr>
        <p:cNvPr id="18" name=""/>
        <p:cNvGrpSpPr/>
        <p:nvPr/>
      </p:nvGrpSpPr>
      <p:grpSpPr>
        <a:xfrm>
          <a:off x="0" y="0"/>
          <a:ext cx="0" cy="0"/>
          <a:chOff x="0" y="0"/>
          <a:chExt cx="0" cy="0"/>
        </a:xfrm>
      </p:grpSpPr>
      <p:sp>
        <p:nvSpPr>
          <p:cNvPr id="1048597" name="Title 1"/>
          <p:cNvSpPr>
            <a:spLocks noGrp="1"/>
          </p:cNvSpPr>
          <p:nvPr>
            <p:ph type="title"/>
          </p:nvPr>
        </p:nvSpPr>
        <p:spPr/>
        <p:txBody>
          <a:bodyPr/>
          <a:p>
            <a:r>
              <a:rPr altLang="zh-CN" lang="en-US" smtClean="0"/>
              <a:t>Click to edit Master title style</a:t>
            </a:r>
            <a:endParaRPr dirty="0" lang="en-US"/>
          </a:p>
        </p:txBody>
      </p:sp>
      <p:sp>
        <p:nvSpPr>
          <p:cNvPr id="1048598" name="Content Placeholder 2"/>
          <p:cNvSpPr>
            <a:spLocks noGrp="1"/>
          </p:cNvSpPr>
          <p:nvPr>
            <p:ph idx="1"/>
          </p:nvPr>
        </p:nvSpPr>
        <p:spPr/>
        <p:txBody>
          <a:bodyPr/>
          <a:p>
            <a:pPr lvl="0"/>
            <a:r>
              <a:rPr altLang="zh-CN" lang="en-US" smtClean="0"/>
              <a:t>Click to edit Master text styles</a:t>
            </a:r>
          </a:p>
          <a:p>
            <a:pPr lvl="1"/>
            <a:r>
              <a:rPr altLang="zh-CN" lang="en-US" smtClean="0"/>
              <a:t>Second level</a:t>
            </a:r>
          </a:p>
          <a:p>
            <a:pPr lvl="2"/>
            <a:r>
              <a:rPr altLang="zh-CN" lang="en-US" smtClean="0"/>
              <a:t>Third level</a:t>
            </a:r>
          </a:p>
          <a:p>
            <a:pPr lvl="3"/>
            <a:r>
              <a:rPr altLang="zh-CN" lang="en-US" smtClean="0"/>
              <a:t>Fourth level</a:t>
            </a:r>
          </a:p>
          <a:p>
            <a:pPr lvl="4"/>
            <a:r>
              <a:rPr altLang="zh-CN" lang="en-US" smtClean="0"/>
              <a:t>Fifth level</a:t>
            </a:r>
            <a:endParaRPr dirty="0" lang="en-US"/>
          </a:p>
        </p:txBody>
      </p:sp>
      <p:sp>
        <p:nvSpPr>
          <p:cNvPr id="1048599" name="Date Placeholder 3"/>
          <p:cNvSpPr>
            <a:spLocks noGrp="1"/>
          </p:cNvSpPr>
          <p:nvPr>
            <p:ph type="dt" sz="half" idx="10"/>
          </p:nvPr>
        </p:nvSpPr>
        <p:spPr/>
        <p:txBody>
          <a:bodyPr/>
          <a:p>
            <a:fld id="{70BC1078-46ED-40F9-8930-935BAD7C2B02}" type="datetimeFigureOut">
              <a:rPr altLang="en-US" lang="zh-CN" smtClean="0"/>
              <a:t>2015/5/12</a:t>
            </a:fld>
            <a:endParaRPr altLang="en-US" lang="zh-CN"/>
          </a:p>
        </p:txBody>
      </p:sp>
      <p:sp>
        <p:nvSpPr>
          <p:cNvPr id="1048600" name="Footer Placeholder 4"/>
          <p:cNvSpPr>
            <a:spLocks noGrp="1"/>
          </p:cNvSpPr>
          <p:nvPr>
            <p:ph type="ftr" sz="quarter" idx="11"/>
          </p:nvPr>
        </p:nvSpPr>
        <p:spPr/>
        <p:txBody>
          <a:bodyPr/>
          <a:p>
            <a:endParaRPr altLang="en-US" lang="zh-CN"/>
          </a:p>
        </p:txBody>
      </p:sp>
      <p:sp>
        <p:nvSpPr>
          <p:cNvPr id="1048601" name="Slide Number Placeholder 5"/>
          <p:cNvSpPr>
            <a:spLocks noGrp="1"/>
          </p:cNvSpPr>
          <p:nvPr>
            <p:ph type="sldNum" sz="quarter" idx="12"/>
          </p:nvPr>
        </p:nvSpPr>
        <p:spPr/>
        <p:txBody>
          <a:bodyPr/>
          <a:p>
            <a:fld id="{D5B52ADC-5BFA-4FBD-BEE2-16096B7F4166}" type="slidenum">
              <a:rPr altLang="en-US" lang="zh-CN" smtClean="0"/>
              <a:t>‹#›</a:t>
            </a:fld>
            <a:endParaRPr altLang="en-US" lang="zh-C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type="secHead">
  <p:cSld name="Section Header">
    <p:spTree>
      <p:nvGrpSpPr>
        <p:cNvPr id="21" name=""/>
        <p:cNvGrpSpPr/>
        <p:nvPr/>
      </p:nvGrpSpPr>
      <p:grpSpPr>
        <a:xfrm>
          <a:off x="0" y="0"/>
          <a:ext cx="0" cy="0"/>
          <a:chOff x="0" y="0"/>
          <a:chExt cx="0" cy="0"/>
        </a:xfrm>
      </p:grpSpPr>
      <p:sp>
        <p:nvSpPr>
          <p:cNvPr id="1048613" name="Title 1"/>
          <p:cNvSpPr>
            <a:spLocks noGrp="1"/>
          </p:cNvSpPr>
          <p:nvPr>
            <p:ph type="title"/>
          </p:nvPr>
        </p:nvSpPr>
        <p:spPr>
          <a:xfrm>
            <a:off x="623888" y="1709739"/>
            <a:ext cx="7886700" cy="2852737"/>
          </a:xfrm>
        </p:spPr>
        <p:txBody>
          <a:bodyPr anchor="b"/>
          <a:lstStyle>
            <a:lvl1pPr>
              <a:defRPr sz="6000"/>
            </a:lvl1pPr>
          </a:lstStyle>
          <a:p>
            <a:r>
              <a:rPr altLang="zh-CN" lang="en-US" smtClean="0"/>
              <a:t>Click to edit Master title style</a:t>
            </a:r>
            <a:endParaRPr dirty="0" lang="en-US"/>
          </a:p>
        </p:txBody>
      </p:sp>
      <p:sp>
        <p:nvSpPr>
          <p:cNvPr id="1048614" name="Text Placeholder 2"/>
          <p:cNvSpPr>
            <a:spLocks noGrp="1"/>
          </p:cNvSpPr>
          <p:nvPr>
            <p:ph type="body" idx="1"/>
          </p:nvPr>
        </p:nvSpPr>
        <p:spPr>
          <a:xfrm>
            <a:off x="623888" y="4589464"/>
            <a:ext cx="7886700" cy="1500187"/>
          </a:xfrm>
        </p:spPr>
        <p:txBody>
          <a:bodyPr/>
          <a:lstStyle>
            <a:lvl1pPr indent="0" marL="0">
              <a:buNone/>
              <a:defRPr sz="2400">
                <a:solidFill>
                  <a:schemeClr val="tx1"/>
                </a:solidFill>
              </a:defRPr>
            </a:lvl1pPr>
            <a:lvl2pPr indent="0" marL="457200">
              <a:buNone/>
              <a:defRPr sz="2000">
                <a:solidFill>
                  <a:schemeClr val="tx1">
                    <a:tint val="75000"/>
                  </a:schemeClr>
                </a:solidFill>
              </a:defRPr>
            </a:lvl2pPr>
            <a:lvl3pPr indent="0" marL="914400">
              <a:buNone/>
              <a:defRPr sz="1800">
                <a:solidFill>
                  <a:schemeClr val="tx1">
                    <a:tint val="75000"/>
                  </a:schemeClr>
                </a:solidFill>
              </a:defRPr>
            </a:lvl3pPr>
            <a:lvl4pPr indent="0" marL="1371600">
              <a:buNone/>
              <a:defRPr sz="1600">
                <a:solidFill>
                  <a:schemeClr val="tx1">
                    <a:tint val="75000"/>
                  </a:schemeClr>
                </a:solidFill>
              </a:defRPr>
            </a:lvl4pPr>
            <a:lvl5pPr indent="0" marL="1828800">
              <a:buNone/>
              <a:defRPr sz="1600">
                <a:solidFill>
                  <a:schemeClr val="tx1">
                    <a:tint val="75000"/>
                  </a:schemeClr>
                </a:solidFill>
              </a:defRPr>
            </a:lvl5pPr>
            <a:lvl6pPr indent="0" marL="2286000">
              <a:buNone/>
              <a:defRPr sz="1600">
                <a:solidFill>
                  <a:schemeClr val="tx1">
                    <a:tint val="75000"/>
                  </a:schemeClr>
                </a:solidFill>
              </a:defRPr>
            </a:lvl6pPr>
            <a:lvl7pPr indent="0" marL="2743200">
              <a:buNone/>
              <a:defRPr sz="1600">
                <a:solidFill>
                  <a:schemeClr val="tx1">
                    <a:tint val="75000"/>
                  </a:schemeClr>
                </a:solidFill>
              </a:defRPr>
            </a:lvl7pPr>
            <a:lvl8pPr indent="0" marL="3200400">
              <a:buNone/>
              <a:defRPr sz="1600">
                <a:solidFill>
                  <a:schemeClr val="tx1">
                    <a:tint val="75000"/>
                  </a:schemeClr>
                </a:solidFill>
              </a:defRPr>
            </a:lvl8pPr>
            <a:lvl9pPr indent="0" marL="3657600">
              <a:buNone/>
              <a:defRPr sz="1600">
                <a:solidFill>
                  <a:schemeClr val="tx1">
                    <a:tint val="75000"/>
                  </a:schemeClr>
                </a:solidFill>
              </a:defRPr>
            </a:lvl9pPr>
          </a:lstStyle>
          <a:p>
            <a:pPr lvl="0"/>
            <a:r>
              <a:rPr altLang="zh-CN" lang="en-US" smtClean="0"/>
              <a:t>Click to edit Master text styles</a:t>
            </a:r>
          </a:p>
        </p:txBody>
      </p:sp>
      <p:sp>
        <p:nvSpPr>
          <p:cNvPr id="1048615" name="Date Placeholder 3"/>
          <p:cNvSpPr>
            <a:spLocks noGrp="1"/>
          </p:cNvSpPr>
          <p:nvPr>
            <p:ph type="dt" sz="half" idx="10"/>
          </p:nvPr>
        </p:nvSpPr>
        <p:spPr/>
        <p:txBody>
          <a:bodyPr/>
          <a:p>
            <a:fld id="{70BC1078-46ED-40F9-8930-935BAD7C2B02}" type="datetimeFigureOut">
              <a:rPr altLang="en-US" lang="zh-CN" smtClean="0"/>
              <a:t>2015/5/12</a:t>
            </a:fld>
            <a:endParaRPr altLang="en-US" lang="zh-CN"/>
          </a:p>
        </p:txBody>
      </p:sp>
      <p:sp>
        <p:nvSpPr>
          <p:cNvPr id="1048616" name="Footer Placeholder 4"/>
          <p:cNvSpPr>
            <a:spLocks noGrp="1"/>
          </p:cNvSpPr>
          <p:nvPr>
            <p:ph type="ftr" sz="quarter" idx="11"/>
          </p:nvPr>
        </p:nvSpPr>
        <p:spPr/>
        <p:txBody>
          <a:bodyPr/>
          <a:p>
            <a:endParaRPr altLang="en-US" lang="zh-CN"/>
          </a:p>
        </p:txBody>
      </p:sp>
      <p:sp>
        <p:nvSpPr>
          <p:cNvPr id="1048617" name="Slide Number Placeholder 5"/>
          <p:cNvSpPr>
            <a:spLocks noGrp="1"/>
          </p:cNvSpPr>
          <p:nvPr>
            <p:ph type="sldNum" sz="quarter" idx="12"/>
          </p:nvPr>
        </p:nvSpPr>
        <p:spPr/>
        <p:txBody>
          <a:bodyPr/>
          <a:p>
            <a:fld id="{D5B52ADC-5BFA-4FBD-BEE2-16096B7F4166}" type="slidenum">
              <a:rPr altLang="en-US" lang="zh-CN" smtClean="0"/>
              <a:t>‹#›</a:t>
            </a:fld>
            <a:endParaRPr altLang="en-US" lang="zh-C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type="twoObj">
  <p:cSld name="Two Content">
    <p:spTree>
      <p:nvGrpSpPr>
        <p:cNvPr id="22" name=""/>
        <p:cNvGrpSpPr/>
        <p:nvPr/>
      </p:nvGrpSpPr>
      <p:grpSpPr>
        <a:xfrm>
          <a:off x="0" y="0"/>
          <a:ext cx="0" cy="0"/>
          <a:chOff x="0" y="0"/>
          <a:chExt cx="0" cy="0"/>
        </a:xfrm>
      </p:grpSpPr>
      <p:sp>
        <p:nvSpPr>
          <p:cNvPr id="1048618" name="Title 1"/>
          <p:cNvSpPr>
            <a:spLocks noGrp="1"/>
          </p:cNvSpPr>
          <p:nvPr>
            <p:ph type="title"/>
          </p:nvPr>
        </p:nvSpPr>
        <p:spPr/>
        <p:txBody>
          <a:bodyPr/>
          <a:p>
            <a:r>
              <a:rPr altLang="zh-CN" lang="en-US" smtClean="0"/>
              <a:t>Click to edit Master title style</a:t>
            </a:r>
            <a:endParaRPr dirty="0" lang="en-US"/>
          </a:p>
        </p:txBody>
      </p:sp>
      <p:sp>
        <p:nvSpPr>
          <p:cNvPr id="1048619" name="Content Placeholder 2"/>
          <p:cNvSpPr>
            <a:spLocks noGrp="1"/>
          </p:cNvSpPr>
          <p:nvPr>
            <p:ph sz="half" idx="1"/>
          </p:nvPr>
        </p:nvSpPr>
        <p:spPr>
          <a:xfrm>
            <a:off x="628650" y="1825625"/>
            <a:ext cx="3886200" cy="4351338"/>
          </a:xfrm>
        </p:spPr>
        <p:txBody>
          <a:bodyPr/>
          <a:p>
            <a:pPr lvl="0"/>
            <a:r>
              <a:rPr altLang="zh-CN" lang="en-US" smtClean="0"/>
              <a:t>Click to edit Master text styles</a:t>
            </a:r>
          </a:p>
          <a:p>
            <a:pPr lvl="1"/>
            <a:r>
              <a:rPr altLang="zh-CN" lang="en-US" smtClean="0"/>
              <a:t>Second level</a:t>
            </a:r>
          </a:p>
          <a:p>
            <a:pPr lvl="2"/>
            <a:r>
              <a:rPr altLang="zh-CN" lang="en-US" smtClean="0"/>
              <a:t>Third level</a:t>
            </a:r>
          </a:p>
          <a:p>
            <a:pPr lvl="3"/>
            <a:r>
              <a:rPr altLang="zh-CN" lang="en-US" smtClean="0"/>
              <a:t>Fourth level</a:t>
            </a:r>
          </a:p>
          <a:p>
            <a:pPr lvl="4"/>
            <a:r>
              <a:rPr altLang="zh-CN" lang="en-US" smtClean="0"/>
              <a:t>Fifth level</a:t>
            </a:r>
            <a:endParaRPr dirty="0" lang="en-US"/>
          </a:p>
        </p:txBody>
      </p:sp>
      <p:sp>
        <p:nvSpPr>
          <p:cNvPr id="1048620" name="Content Placeholder 3"/>
          <p:cNvSpPr>
            <a:spLocks noGrp="1"/>
          </p:cNvSpPr>
          <p:nvPr>
            <p:ph sz="half" idx="2"/>
          </p:nvPr>
        </p:nvSpPr>
        <p:spPr>
          <a:xfrm>
            <a:off x="4629150" y="1825625"/>
            <a:ext cx="3886200" cy="4351338"/>
          </a:xfrm>
        </p:spPr>
        <p:txBody>
          <a:bodyPr/>
          <a:p>
            <a:pPr lvl="0"/>
            <a:r>
              <a:rPr altLang="zh-CN" lang="en-US" smtClean="0"/>
              <a:t>Click to edit Master text styles</a:t>
            </a:r>
          </a:p>
          <a:p>
            <a:pPr lvl="1"/>
            <a:r>
              <a:rPr altLang="zh-CN" lang="en-US" smtClean="0"/>
              <a:t>Second level</a:t>
            </a:r>
          </a:p>
          <a:p>
            <a:pPr lvl="2"/>
            <a:r>
              <a:rPr altLang="zh-CN" lang="en-US" smtClean="0"/>
              <a:t>Third level</a:t>
            </a:r>
          </a:p>
          <a:p>
            <a:pPr lvl="3"/>
            <a:r>
              <a:rPr altLang="zh-CN" lang="en-US" smtClean="0"/>
              <a:t>Fourth level</a:t>
            </a:r>
          </a:p>
          <a:p>
            <a:pPr lvl="4"/>
            <a:r>
              <a:rPr altLang="zh-CN" lang="en-US" smtClean="0"/>
              <a:t>Fifth level</a:t>
            </a:r>
            <a:endParaRPr dirty="0" lang="en-US"/>
          </a:p>
        </p:txBody>
      </p:sp>
      <p:sp>
        <p:nvSpPr>
          <p:cNvPr id="1048621" name="Date Placeholder 4"/>
          <p:cNvSpPr>
            <a:spLocks noGrp="1"/>
          </p:cNvSpPr>
          <p:nvPr>
            <p:ph type="dt" sz="half" idx="10"/>
          </p:nvPr>
        </p:nvSpPr>
        <p:spPr/>
        <p:txBody>
          <a:bodyPr/>
          <a:p>
            <a:fld id="{70BC1078-46ED-40F9-8930-935BAD7C2B02}" type="datetimeFigureOut">
              <a:rPr altLang="en-US" lang="zh-CN" smtClean="0"/>
              <a:t>2015/5/12</a:t>
            </a:fld>
            <a:endParaRPr altLang="en-US" lang="zh-CN"/>
          </a:p>
        </p:txBody>
      </p:sp>
      <p:sp>
        <p:nvSpPr>
          <p:cNvPr id="1048622" name="Footer Placeholder 5"/>
          <p:cNvSpPr>
            <a:spLocks noGrp="1"/>
          </p:cNvSpPr>
          <p:nvPr>
            <p:ph type="ftr" sz="quarter" idx="11"/>
          </p:nvPr>
        </p:nvSpPr>
        <p:spPr/>
        <p:txBody>
          <a:bodyPr/>
          <a:p>
            <a:endParaRPr altLang="en-US" lang="zh-CN"/>
          </a:p>
        </p:txBody>
      </p:sp>
      <p:sp>
        <p:nvSpPr>
          <p:cNvPr id="1048623" name="Slide Number Placeholder 6"/>
          <p:cNvSpPr>
            <a:spLocks noGrp="1"/>
          </p:cNvSpPr>
          <p:nvPr>
            <p:ph type="sldNum" sz="quarter" idx="12"/>
          </p:nvPr>
        </p:nvSpPr>
        <p:spPr/>
        <p:txBody>
          <a:bodyPr/>
          <a:p>
            <a:fld id="{D5B52ADC-5BFA-4FBD-BEE2-16096B7F4166}" type="slidenum">
              <a:rPr altLang="en-US" lang="zh-CN" smtClean="0"/>
              <a:t>‹#›</a:t>
            </a:fld>
            <a:endParaRPr altLang="en-US" lang="zh-C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type="twoTxTwoObj">
  <p:cSld name="Comparison">
    <p:spTree>
      <p:nvGrpSpPr>
        <p:cNvPr id="23" name=""/>
        <p:cNvGrpSpPr/>
        <p:nvPr/>
      </p:nvGrpSpPr>
      <p:grpSpPr>
        <a:xfrm>
          <a:off x="0" y="0"/>
          <a:ext cx="0" cy="0"/>
          <a:chOff x="0" y="0"/>
          <a:chExt cx="0" cy="0"/>
        </a:xfrm>
      </p:grpSpPr>
      <p:sp>
        <p:nvSpPr>
          <p:cNvPr id="1048624" name="Title 1"/>
          <p:cNvSpPr>
            <a:spLocks noGrp="1"/>
          </p:cNvSpPr>
          <p:nvPr>
            <p:ph type="title"/>
          </p:nvPr>
        </p:nvSpPr>
        <p:spPr>
          <a:xfrm>
            <a:off x="629841" y="365126"/>
            <a:ext cx="7886700" cy="1325563"/>
          </a:xfrm>
        </p:spPr>
        <p:txBody>
          <a:bodyPr/>
          <a:p>
            <a:r>
              <a:rPr altLang="zh-CN" lang="en-US" smtClean="0"/>
              <a:t>Click to edit Master title style</a:t>
            </a:r>
            <a:endParaRPr dirty="0" lang="en-US"/>
          </a:p>
        </p:txBody>
      </p:sp>
      <p:sp>
        <p:nvSpPr>
          <p:cNvPr id="1048625" name="Text Placeholder 2"/>
          <p:cNvSpPr>
            <a:spLocks noGrp="1"/>
          </p:cNvSpPr>
          <p:nvPr>
            <p:ph type="body" idx="1"/>
          </p:nvPr>
        </p:nvSpPr>
        <p:spPr>
          <a:xfrm>
            <a:off x="629842" y="1681163"/>
            <a:ext cx="3868340" cy="823912"/>
          </a:xfrm>
        </p:spPr>
        <p:txBody>
          <a:bodyPr anchor="b"/>
          <a:lstStyle>
            <a:lvl1pPr indent="0" marL="0">
              <a:buNone/>
              <a:defRPr b="1" sz="2400"/>
            </a:lvl1pPr>
            <a:lvl2pPr indent="0" marL="457200">
              <a:buNone/>
              <a:defRPr b="1" sz="2000"/>
            </a:lvl2pPr>
            <a:lvl3pPr indent="0" marL="914400">
              <a:buNone/>
              <a:defRPr b="1" sz="1800"/>
            </a:lvl3pPr>
            <a:lvl4pPr indent="0" marL="1371600">
              <a:buNone/>
              <a:defRPr b="1" sz="1600"/>
            </a:lvl4pPr>
            <a:lvl5pPr indent="0" marL="1828800">
              <a:buNone/>
              <a:defRPr b="1" sz="1600"/>
            </a:lvl5pPr>
            <a:lvl6pPr indent="0" marL="2286000">
              <a:buNone/>
              <a:defRPr b="1" sz="1600"/>
            </a:lvl6pPr>
            <a:lvl7pPr indent="0" marL="2743200">
              <a:buNone/>
              <a:defRPr b="1" sz="1600"/>
            </a:lvl7pPr>
            <a:lvl8pPr indent="0" marL="3200400">
              <a:buNone/>
              <a:defRPr b="1" sz="1600"/>
            </a:lvl8pPr>
            <a:lvl9pPr indent="0" marL="3657600">
              <a:buNone/>
              <a:defRPr b="1" sz="1600"/>
            </a:lvl9pPr>
          </a:lstStyle>
          <a:p>
            <a:pPr lvl="0"/>
            <a:r>
              <a:rPr altLang="zh-CN" lang="en-US" smtClean="0"/>
              <a:t>Click to edit Master text styles</a:t>
            </a:r>
          </a:p>
        </p:txBody>
      </p:sp>
      <p:sp>
        <p:nvSpPr>
          <p:cNvPr id="1048626" name="Content Placeholder 3"/>
          <p:cNvSpPr>
            <a:spLocks noGrp="1"/>
          </p:cNvSpPr>
          <p:nvPr>
            <p:ph sz="half" idx="2"/>
          </p:nvPr>
        </p:nvSpPr>
        <p:spPr>
          <a:xfrm>
            <a:off x="629842" y="2505075"/>
            <a:ext cx="3868340" cy="3684588"/>
          </a:xfrm>
        </p:spPr>
        <p:txBody>
          <a:bodyPr/>
          <a:p>
            <a:pPr lvl="0"/>
            <a:r>
              <a:rPr altLang="zh-CN" lang="en-US" smtClean="0"/>
              <a:t>Click to edit Master text styles</a:t>
            </a:r>
          </a:p>
          <a:p>
            <a:pPr lvl="1"/>
            <a:r>
              <a:rPr altLang="zh-CN" lang="en-US" smtClean="0"/>
              <a:t>Second level</a:t>
            </a:r>
          </a:p>
          <a:p>
            <a:pPr lvl="2"/>
            <a:r>
              <a:rPr altLang="zh-CN" lang="en-US" smtClean="0"/>
              <a:t>Third level</a:t>
            </a:r>
          </a:p>
          <a:p>
            <a:pPr lvl="3"/>
            <a:r>
              <a:rPr altLang="zh-CN" lang="en-US" smtClean="0"/>
              <a:t>Fourth level</a:t>
            </a:r>
          </a:p>
          <a:p>
            <a:pPr lvl="4"/>
            <a:r>
              <a:rPr altLang="zh-CN" lang="en-US" smtClean="0"/>
              <a:t>Fifth level</a:t>
            </a:r>
            <a:endParaRPr dirty="0" lang="en-US"/>
          </a:p>
        </p:txBody>
      </p:sp>
      <p:sp>
        <p:nvSpPr>
          <p:cNvPr id="1048627" name="Text Placeholder 4"/>
          <p:cNvSpPr>
            <a:spLocks noGrp="1"/>
          </p:cNvSpPr>
          <p:nvPr>
            <p:ph type="body" sz="quarter" idx="3"/>
          </p:nvPr>
        </p:nvSpPr>
        <p:spPr>
          <a:xfrm>
            <a:off x="4629150" y="1681163"/>
            <a:ext cx="3887391" cy="823912"/>
          </a:xfrm>
        </p:spPr>
        <p:txBody>
          <a:bodyPr anchor="b"/>
          <a:lstStyle>
            <a:lvl1pPr indent="0" marL="0">
              <a:buNone/>
              <a:defRPr b="1" sz="2400"/>
            </a:lvl1pPr>
            <a:lvl2pPr indent="0" marL="457200">
              <a:buNone/>
              <a:defRPr b="1" sz="2000"/>
            </a:lvl2pPr>
            <a:lvl3pPr indent="0" marL="914400">
              <a:buNone/>
              <a:defRPr b="1" sz="1800"/>
            </a:lvl3pPr>
            <a:lvl4pPr indent="0" marL="1371600">
              <a:buNone/>
              <a:defRPr b="1" sz="1600"/>
            </a:lvl4pPr>
            <a:lvl5pPr indent="0" marL="1828800">
              <a:buNone/>
              <a:defRPr b="1" sz="1600"/>
            </a:lvl5pPr>
            <a:lvl6pPr indent="0" marL="2286000">
              <a:buNone/>
              <a:defRPr b="1" sz="1600"/>
            </a:lvl6pPr>
            <a:lvl7pPr indent="0" marL="2743200">
              <a:buNone/>
              <a:defRPr b="1" sz="1600"/>
            </a:lvl7pPr>
            <a:lvl8pPr indent="0" marL="3200400">
              <a:buNone/>
              <a:defRPr b="1" sz="1600"/>
            </a:lvl8pPr>
            <a:lvl9pPr indent="0" marL="3657600">
              <a:buNone/>
              <a:defRPr b="1" sz="1600"/>
            </a:lvl9pPr>
          </a:lstStyle>
          <a:p>
            <a:pPr lvl="0"/>
            <a:r>
              <a:rPr altLang="zh-CN" lang="en-US" smtClean="0"/>
              <a:t>Click to edit Master text styles</a:t>
            </a:r>
          </a:p>
        </p:txBody>
      </p:sp>
      <p:sp>
        <p:nvSpPr>
          <p:cNvPr id="1048628" name="Content Placeholder 5"/>
          <p:cNvSpPr>
            <a:spLocks noGrp="1"/>
          </p:cNvSpPr>
          <p:nvPr>
            <p:ph sz="quarter" idx="4"/>
          </p:nvPr>
        </p:nvSpPr>
        <p:spPr>
          <a:xfrm>
            <a:off x="4629150" y="2505075"/>
            <a:ext cx="3887391" cy="3684588"/>
          </a:xfrm>
        </p:spPr>
        <p:txBody>
          <a:bodyPr/>
          <a:p>
            <a:pPr lvl="0"/>
            <a:r>
              <a:rPr altLang="zh-CN" lang="en-US" smtClean="0"/>
              <a:t>Click to edit Master text styles</a:t>
            </a:r>
          </a:p>
          <a:p>
            <a:pPr lvl="1"/>
            <a:r>
              <a:rPr altLang="zh-CN" lang="en-US" smtClean="0"/>
              <a:t>Second level</a:t>
            </a:r>
          </a:p>
          <a:p>
            <a:pPr lvl="2"/>
            <a:r>
              <a:rPr altLang="zh-CN" lang="en-US" smtClean="0"/>
              <a:t>Third level</a:t>
            </a:r>
          </a:p>
          <a:p>
            <a:pPr lvl="3"/>
            <a:r>
              <a:rPr altLang="zh-CN" lang="en-US" smtClean="0"/>
              <a:t>Fourth level</a:t>
            </a:r>
          </a:p>
          <a:p>
            <a:pPr lvl="4"/>
            <a:r>
              <a:rPr altLang="zh-CN" lang="en-US" smtClean="0"/>
              <a:t>Fifth level</a:t>
            </a:r>
            <a:endParaRPr dirty="0" lang="en-US"/>
          </a:p>
        </p:txBody>
      </p:sp>
      <p:sp>
        <p:nvSpPr>
          <p:cNvPr id="1048629" name="Date Placeholder 6"/>
          <p:cNvSpPr>
            <a:spLocks noGrp="1"/>
          </p:cNvSpPr>
          <p:nvPr>
            <p:ph type="dt" sz="half" idx="10"/>
          </p:nvPr>
        </p:nvSpPr>
        <p:spPr/>
        <p:txBody>
          <a:bodyPr/>
          <a:p>
            <a:fld id="{70BC1078-46ED-40F9-8930-935BAD7C2B02}" type="datetimeFigureOut">
              <a:rPr altLang="en-US" lang="zh-CN" smtClean="0"/>
              <a:t>2015/5/12</a:t>
            </a:fld>
            <a:endParaRPr altLang="en-US" lang="zh-CN"/>
          </a:p>
        </p:txBody>
      </p:sp>
      <p:sp>
        <p:nvSpPr>
          <p:cNvPr id="1048630" name="Footer Placeholder 7"/>
          <p:cNvSpPr>
            <a:spLocks noGrp="1"/>
          </p:cNvSpPr>
          <p:nvPr>
            <p:ph type="ftr" sz="quarter" idx="11"/>
          </p:nvPr>
        </p:nvSpPr>
        <p:spPr/>
        <p:txBody>
          <a:bodyPr/>
          <a:p>
            <a:endParaRPr altLang="en-US" lang="zh-CN"/>
          </a:p>
        </p:txBody>
      </p:sp>
      <p:sp>
        <p:nvSpPr>
          <p:cNvPr id="1048631" name="Slide Number Placeholder 8"/>
          <p:cNvSpPr>
            <a:spLocks noGrp="1"/>
          </p:cNvSpPr>
          <p:nvPr>
            <p:ph type="sldNum" sz="quarter" idx="12"/>
          </p:nvPr>
        </p:nvSpPr>
        <p:spPr/>
        <p:txBody>
          <a:bodyPr/>
          <a:p>
            <a:fld id="{D5B52ADC-5BFA-4FBD-BEE2-16096B7F4166}" type="slidenum">
              <a:rPr altLang="en-US" lang="zh-CN" smtClean="0"/>
              <a:t>‹#›</a:t>
            </a:fld>
            <a:endParaRPr altLang="en-US" lang="zh-C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type="titleOnly">
  <p:cSld name="Title Only">
    <p:spTree>
      <p:nvGrpSpPr>
        <p:cNvPr id="16" name=""/>
        <p:cNvGrpSpPr/>
        <p:nvPr/>
      </p:nvGrpSpPr>
      <p:grpSpPr>
        <a:xfrm>
          <a:off x="0" y="0"/>
          <a:ext cx="0" cy="0"/>
          <a:chOff x="0" y="0"/>
          <a:chExt cx="0" cy="0"/>
        </a:xfrm>
      </p:grpSpPr>
      <p:sp>
        <p:nvSpPr>
          <p:cNvPr id="1048588" name="Title 1"/>
          <p:cNvSpPr>
            <a:spLocks noGrp="1"/>
          </p:cNvSpPr>
          <p:nvPr>
            <p:ph type="title"/>
          </p:nvPr>
        </p:nvSpPr>
        <p:spPr/>
        <p:txBody>
          <a:bodyPr/>
          <a:p>
            <a:r>
              <a:rPr altLang="zh-CN" lang="en-US" smtClean="0"/>
              <a:t>Click to edit Master title style</a:t>
            </a:r>
            <a:endParaRPr dirty="0" lang="en-US"/>
          </a:p>
        </p:txBody>
      </p:sp>
      <p:sp>
        <p:nvSpPr>
          <p:cNvPr id="1048589" name="Date Placeholder 2"/>
          <p:cNvSpPr>
            <a:spLocks noGrp="1"/>
          </p:cNvSpPr>
          <p:nvPr>
            <p:ph type="dt" sz="half" idx="10"/>
          </p:nvPr>
        </p:nvSpPr>
        <p:spPr/>
        <p:txBody>
          <a:bodyPr/>
          <a:p>
            <a:fld id="{70BC1078-46ED-40F9-8930-935BAD7C2B02}" type="datetimeFigureOut">
              <a:rPr altLang="en-US" lang="zh-CN" smtClean="0"/>
              <a:t>2015/5/12</a:t>
            </a:fld>
            <a:endParaRPr altLang="en-US" lang="zh-CN"/>
          </a:p>
        </p:txBody>
      </p:sp>
      <p:sp>
        <p:nvSpPr>
          <p:cNvPr id="1048590" name="Footer Placeholder 3"/>
          <p:cNvSpPr>
            <a:spLocks noGrp="1"/>
          </p:cNvSpPr>
          <p:nvPr>
            <p:ph type="ftr" sz="quarter" idx="11"/>
          </p:nvPr>
        </p:nvSpPr>
        <p:spPr/>
        <p:txBody>
          <a:bodyPr/>
          <a:p>
            <a:endParaRPr altLang="en-US" lang="zh-CN"/>
          </a:p>
        </p:txBody>
      </p:sp>
      <p:sp>
        <p:nvSpPr>
          <p:cNvPr id="1048591" name="Slide Number Placeholder 4"/>
          <p:cNvSpPr>
            <a:spLocks noGrp="1"/>
          </p:cNvSpPr>
          <p:nvPr>
            <p:ph type="sldNum" sz="quarter" idx="12"/>
          </p:nvPr>
        </p:nvSpPr>
        <p:spPr/>
        <p:txBody>
          <a:bodyPr/>
          <a:p>
            <a:fld id="{D5B52ADC-5BFA-4FBD-BEE2-16096B7F4166}" type="slidenum">
              <a:rPr altLang="en-US" lang="zh-CN" smtClean="0"/>
              <a:t>‹#›</a:t>
            </a:fld>
            <a:endParaRPr altLang="en-US" lang="zh-C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type="blank">
  <p:cSld name="Blank">
    <p:spTree>
      <p:nvGrpSpPr>
        <p:cNvPr id="24" name=""/>
        <p:cNvGrpSpPr/>
        <p:nvPr/>
      </p:nvGrpSpPr>
      <p:grpSpPr>
        <a:xfrm>
          <a:off x="0" y="0"/>
          <a:ext cx="0" cy="0"/>
          <a:chOff x="0" y="0"/>
          <a:chExt cx="0" cy="0"/>
        </a:xfrm>
      </p:grpSpPr>
      <p:sp>
        <p:nvSpPr>
          <p:cNvPr id="1048632" name="Date Placeholder 1"/>
          <p:cNvSpPr>
            <a:spLocks noGrp="1"/>
          </p:cNvSpPr>
          <p:nvPr>
            <p:ph type="dt" sz="half" idx="10"/>
          </p:nvPr>
        </p:nvSpPr>
        <p:spPr/>
        <p:txBody>
          <a:bodyPr/>
          <a:p>
            <a:fld id="{70BC1078-46ED-40F9-8930-935BAD7C2B02}" type="datetimeFigureOut">
              <a:rPr altLang="en-US" lang="zh-CN" smtClean="0"/>
              <a:t>2015/5/12</a:t>
            </a:fld>
            <a:endParaRPr altLang="en-US" lang="zh-CN"/>
          </a:p>
        </p:txBody>
      </p:sp>
      <p:sp>
        <p:nvSpPr>
          <p:cNvPr id="1048633" name="Footer Placeholder 2"/>
          <p:cNvSpPr>
            <a:spLocks noGrp="1"/>
          </p:cNvSpPr>
          <p:nvPr>
            <p:ph type="ftr" sz="quarter" idx="11"/>
          </p:nvPr>
        </p:nvSpPr>
        <p:spPr/>
        <p:txBody>
          <a:bodyPr/>
          <a:p>
            <a:endParaRPr altLang="en-US" lang="zh-CN"/>
          </a:p>
        </p:txBody>
      </p:sp>
      <p:sp>
        <p:nvSpPr>
          <p:cNvPr id="1048634" name="Slide Number Placeholder 3"/>
          <p:cNvSpPr>
            <a:spLocks noGrp="1"/>
          </p:cNvSpPr>
          <p:nvPr>
            <p:ph type="sldNum" sz="quarter" idx="12"/>
          </p:nvPr>
        </p:nvSpPr>
        <p:spPr/>
        <p:txBody>
          <a:bodyPr/>
          <a:p>
            <a:fld id="{D5B52ADC-5BFA-4FBD-BEE2-16096B7F4166}" type="slidenum">
              <a:rPr altLang="en-US" lang="zh-CN" smtClean="0"/>
              <a:t>‹#›</a:t>
            </a:fld>
            <a:endParaRPr altLang="en-US" lang="zh-C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type="objTx">
  <p:cSld name="Content with Caption">
    <p:spTree>
      <p:nvGrpSpPr>
        <p:cNvPr id="25" name=""/>
        <p:cNvGrpSpPr/>
        <p:nvPr/>
      </p:nvGrpSpPr>
      <p:grpSpPr>
        <a:xfrm>
          <a:off x="0" y="0"/>
          <a:ext cx="0" cy="0"/>
          <a:chOff x="0" y="0"/>
          <a:chExt cx="0" cy="0"/>
        </a:xfrm>
      </p:grpSpPr>
      <p:sp>
        <p:nvSpPr>
          <p:cNvPr id="1048635" name="Title 1"/>
          <p:cNvSpPr>
            <a:spLocks noGrp="1"/>
          </p:cNvSpPr>
          <p:nvPr>
            <p:ph type="title"/>
          </p:nvPr>
        </p:nvSpPr>
        <p:spPr>
          <a:xfrm>
            <a:off x="629841" y="457200"/>
            <a:ext cx="2949178" cy="1600200"/>
          </a:xfrm>
        </p:spPr>
        <p:txBody>
          <a:bodyPr anchor="b"/>
          <a:lstStyle>
            <a:lvl1pPr>
              <a:defRPr sz="3200"/>
            </a:lvl1pPr>
          </a:lstStyle>
          <a:p>
            <a:r>
              <a:rPr altLang="zh-CN" lang="en-US" smtClean="0"/>
              <a:t>Click to edit Master title style</a:t>
            </a:r>
            <a:endParaRPr dirty="0" lang="en-US"/>
          </a:p>
        </p:txBody>
      </p:sp>
      <p:sp>
        <p:nvSpPr>
          <p:cNvPr id="1048636"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altLang="zh-CN" lang="en-US" smtClean="0"/>
              <a:t>Click to edit Master text styles</a:t>
            </a:r>
          </a:p>
          <a:p>
            <a:pPr lvl="1"/>
            <a:r>
              <a:rPr altLang="zh-CN" lang="en-US" smtClean="0"/>
              <a:t>Second level</a:t>
            </a:r>
          </a:p>
          <a:p>
            <a:pPr lvl="2"/>
            <a:r>
              <a:rPr altLang="zh-CN" lang="en-US" smtClean="0"/>
              <a:t>Third level</a:t>
            </a:r>
          </a:p>
          <a:p>
            <a:pPr lvl="3"/>
            <a:r>
              <a:rPr altLang="zh-CN" lang="en-US" smtClean="0"/>
              <a:t>Fourth level</a:t>
            </a:r>
          </a:p>
          <a:p>
            <a:pPr lvl="4"/>
            <a:r>
              <a:rPr altLang="zh-CN" lang="en-US" smtClean="0"/>
              <a:t>Fifth level</a:t>
            </a:r>
            <a:endParaRPr dirty="0" lang="en-US"/>
          </a:p>
        </p:txBody>
      </p:sp>
      <p:sp>
        <p:nvSpPr>
          <p:cNvPr id="1048637" name="Text Placeholder 3"/>
          <p:cNvSpPr>
            <a:spLocks noGrp="1"/>
          </p:cNvSpPr>
          <p:nvPr>
            <p:ph type="body" sz="half" idx="2"/>
          </p:nvPr>
        </p:nvSpPr>
        <p:spPr>
          <a:xfrm>
            <a:off x="629841" y="2057400"/>
            <a:ext cx="2949178" cy="3811588"/>
          </a:xfrm>
        </p:spPr>
        <p:txBody>
          <a:bodyPr/>
          <a:lstStyle>
            <a:lvl1pPr indent="0" marL="0">
              <a:buNone/>
              <a:defRPr sz="1600"/>
            </a:lvl1pPr>
            <a:lvl2pPr indent="0" marL="457200">
              <a:buNone/>
              <a:defRPr sz="1400"/>
            </a:lvl2pPr>
            <a:lvl3pPr indent="0" marL="914400">
              <a:buNone/>
              <a:defRPr sz="1200"/>
            </a:lvl3pPr>
            <a:lvl4pPr indent="0" marL="1371600">
              <a:buNone/>
              <a:defRPr sz="1000"/>
            </a:lvl4pPr>
            <a:lvl5pPr indent="0" marL="1828800">
              <a:buNone/>
              <a:defRPr sz="1000"/>
            </a:lvl5pPr>
            <a:lvl6pPr indent="0" marL="2286000">
              <a:buNone/>
              <a:defRPr sz="1000"/>
            </a:lvl6pPr>
            <a:lvl7pPr indent="0" marL="2743200">
              <a:buNone/>
              <a:defRPr sz="1000"/>
            </a:lvl7pPr>
            <a:lvl8pPr indent="0" marL="3200400">
              <a:buNone/>
              <a:defRPr sz="1000"/>
            </a:lvl8pPr>
            <a:lvl9pPr indent="0" marL="3657600">
              <a:buNone/>
              <a:defRPr sz="1000"/>
            </a:lvl9pPr>
          </a:lstStyle>
          <a:p>
            <a:pPr lvl="0"/>
            <a:r>
              <a:rPr altLang="zh-CN" lang="en-US" smtClean="0"/>
              <a:t>Click to edit Master text styles</a:t>
            </a:r>
          </a:p>
        </p:txBody>
      </p:sp>
      <p:sp>
        <p:nvSpPr>
          <p:cNvPr id="1048638" name="Date Placeholder 4"/>
          <p:cNvSpPr>
            <a:spLocks noGrp="1"/>
          </p:cNvSpPr>
          <p:nvPr>
            <p:ph type="dt" sz="half" idx="10"/>
          </p:nvPr>
        </p:nvSpPr>
        <p:spPr/>
        <p:txBody>
          <a:bodyPr/>
          <a:p>
            <a:fld id="{70BC1078-46ED-40F9-8930-935BAD7C2B02}" type="datetimeFigureOut">
              <a:rPr altLang="en-US" lang="zh-CN" smtClean="0"/>
              <a:t>2015/5/12</a:t>
            </a:fld>
            <a:endParaRPr altLang="en-US" lang="zh-CN"/>
          </a:p>
        </p:txBody>
      </p:sp>
      <p:sp>
        <p:nvSpPr>
          <p:cNvPr id="1048639" name="Footer Placeholder 5"/>
          <p:cNvSpPr>
            <a:spLocks noGrp="1"/>
          </p:cNvSpPr>
          <p:nvPr>
            <p:ph type="ftr" sz="quarter" idx="11"/>
          </p:nvPr>
        </p:nvSpPr>
        <p:spPr/>
        <p:txBody>
          <a:bodyPr/>
          <a:p>
            <a:endParaRPr altLang="en-US" lang="zh-CN"/>
          </a:p>
        </p:txBody>
      </p:sp>
      <p:sp>
        <p:nvSpPr>
          <p:cNvPr id="1048640" name="Slide Number Placeholder 6"/>
          <p:cNvSpPr>
            <a:spLocks noGrp="1"/>
          </p:cNvSpPr>
          <p:nvPr>
            <p:ph type="sldNum" sz="quarter" idx="12"/>
          </p:nvPr>
        </p:nvSpPr>
        <p:spPr/>
        <p:txBody>
          <a:bodyPr/>
          <a:p>
            <a:fld id="{D5B52ADC-5BFA-4FBD-BEE2-16096B7F4166}" type="slidenum">
              <a:rPr altLang="en-US" lang="zh-CN" smtClean="0"/>
              <a:t>‹#›</a:t>
            </a:fld>
            <a:endParaRPr altLang="en-US" lang="zh-C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type="picTx">
  <p:cSld name="Picture with Caption">
    <p:spTree>
      <p:nvGrpSpPr>
        <p:cNvPr id="19" name=""/>
        <p:cNvGrpSpPr/>
        <p:nvPr/>
      </p:nvGrpSpPr>
      <p:grpSpPr>
        <a:xfrm>
          <a:off x="0" y="0"/>
          <a:ext cx="0" cy="0"/>
          <a:chOff x="0" y="0"/>
          <a:chExt cx="0" cy="0"/>
        </a:xfrm>
      </p:grpSpPr>
      <p:sp>
        <p:nvSpPr>
          <p:cNvPr id="1048602" name="Title 1"/>
          <p:cNvSpPr>
            <a:spLocks noGrp="1"/>
          </p:cNvSpPr>
          <p:nvPr>
            <p:ph type="title"/>
          </p:nvPr>
        </p:nvSpPr>
        <p:spPr>
          <a:xfrm>
            <a:off x="629841" y="457200"/>
            <a:ext cx="2949178" cy="1600200"/>
          </a:xfrm>
        </p:spPr>
        <p:txBody>
          <a:bodyPr anchor="b"/>
          <a:lstStyle>
            <a:lvl1pPr>
              <a:defRPr sz="3200"/>
            </a:lvl1pPr>
          </a:lstStyle>
          <a:p>
            <a:r>
              <a:rPr altLang="zh-CN" lang="en-US" smtClean="0"/>
              <a:t>Click to edit Master title style</a:t>
            </a:r>
            <a:endParaRPr dirty="0" lang="en-US"/>
          </a:p>
        </p:txBody>
      </p:sp>
      <p:sp>
        <p:nvSpPr>
          <p:cNvPr id="1048603" name="Picture Placeholder 2"/>
          <p:cNvSpPr>
            <a:spLocks noChangeAspect="1" noGrp="1"/>
          </p:cNvSpPr>
          <p:nvPr>
            <p:ph type="pic" idx="1"/>
          </p:nvPr>
        </p:nvSpPr>
        <p:spPr>
          <a:xfrm>
            <a:off x="3887391" y="987426"/>
            <a:ext cx="4629150" cy="4873625"/>
          </a:xfrm>
        </p:spPr>
        <p:txBody>
          <a:bodyPr anchor="t"/>
          <a:lstStyle>
            <a:lvl1pPr indent="0" marL="0">
              <a:buNone/>
              <a:defRPr sz="3200"/>
            </a:lvl1pPr>
            <a:lvl2pPr indent="0" marL="457200">
              <a:buNone/>
              <a:defRPr sz="2800"/>
            </a:lvl2pPr>
            <a:lvl3pPr indent="0" marL="914400">
              <a:buNone/>
              <a:defRPr sz="2400"/>
            </a:lvl3pPr>
            <a:lvl4pPr indent="0" marL="1371600">
              <a:buNone/>
              <a:defRPr sz="2000"/>
            </a:lvl4pPr>
            <a:lvl5pPr indent="0" marL="1828800">
              <a:buNone/>
              <a:defRPr sz="2000"/>
            </a:lvl5pPr>
            <a:lvl6pPr indent="0" marL="2286000">
              <a:buNone/>
              <a:defRPr sz="2000"/>
            </a:lvl6pPr>
            <a:lvl7pPr indent="0" marL="2743200">
              <a:buNone/>
              <a:defRPr sz="2000"/>
            </a:lvl7pPr>
            <a:lvl8pPr indent="0" marL="3200400">
              <a:buNone/>
              <a:defRPr sz="2000"/>
            </a:lvl8pPr>
            <a:lvl9pPr indent="0" marL="3657600">
              <a:buNone/>
              <a:defRPr sz="2000"/>
            </a:lvl9pPr>
          </a:lstStyle>
          <a:p>
            <a:r>
              <a:rPr altLang="zh-CN" lang="en-US" smtClean="0"/>
              <a:t>Click icon to add picture</a:t>
            </a:r>
            <a:endParaRPr dirty="0" lang="en-US"/>
          </a:p>
        </p:txBody>
      </p:sp>
      <p:sp>
        <p:nvSpPr>
          <p:cNvPr id="1048604" name="Text Placeholder 3"/>
          <p:cNvSpPr>
            <a:spLocks noGrp="1"/>
          </p:cNvSpPr>
          <p:nvPr>
            <p:ph type="body" sz="half" idx="2"/>
          </p:nvPr>
        </p:nvSpPr>
        <p:spPr>
          <a:xfrm>
            <a:off x="629841" y="2057400"/>
            <a:ext cx="2949178" cy="3811588"/>
          </a:xfrm>
        </p:spPr>
        <p:txBody>
          <a:bodyPr/>
          <a:lstStyle>
            <a:lvl1pPr indent="0" marL="0">
              <a:buNone/>
              <a:defRPr sz="1600"/>
            </a:lvl1pPr>
            <a:lvl2pPr indent="0" marL="457200">
              <a:buNone/>
              <a:defRPr sz="1400"/>
            </a:lvl2pPr>
            <a:lvl3pPr indent="0" marL="914400">
              <a:buNone/>
              <a:defRPr sz="1200"/>
            </a:lvl3pPr>
            <a:lvl4pPr indent="0" marL="1371600">
              <a:buNone/>
              <a:defRPr sz="1000"/>
            </a:lvl4pPr>
            <a:lvl5pPr indent="0" marL="1828800">
              <a:buNone/>
              <a:defRPr sz="1000"/>
            </a:lvl5pPr>
            <a:lvl6pPr indent="0" marL="2286000">
              <a:buNone/>
              <a:defRPr sz="1000"/>
            </a:lvl6pPr>
            <a:lvl7pPr indent="0" marL="2743200">
              <a:buNone/>
              <a:defRPr sz="1000"/>
            </a:lvl7pPr>
            <a:lvl8pPr indent="0" marL="3200400">
              <a:buNone/>
              <a:defRPr sz="1000"/>
            </a:lvl8pPr>
            <a:lvl9pPr indent="0" marL="3657600">
              <a:buNone/>
              <a:defRPr sz="1000"/>
            </a:lvl9pPr>
          </a:lstStyle>
          <a:p>
            <a:pPr lvl="0"/>
            <a:r>
              <a:rPr altLang="zh-CN" lang="en-US" smtClean="0"/>
              <a:t>Click to edit Master text styles</a:t>
            </a:r>
          </a:p>
        </p:txBody>
      </p:sp>
      <p:sp>
        <p:nvSpPr>
          <p:cNvPr id="1048605" name="Date Placeholder 4"/>
          <p:cNvSpPr>
            <a:spLocks noGrp="1"/>
          </p:cNvSpPr>
          <p:nvPr>
            <p:ph type="dt" sz="half" idx="10"/>
          </p:nvPr>
        </p:nvSpPr>
        <p:spPr/>
        <p:txBody>
          <a:bodyPr/>
          <a:p>
            <a:fld id="{70BC1078-46ED-40F9-8930-935BAD7C2B02}" type="datetimeFigureOut">
              <a:rPr altLang="en-US" lang="zh-CN" smtClean="0"/>
              <a:t>2015/5/12</a:t>
            </a:fld>
            <a:endParaRPr altLang="en-US" lang="zh-CN"/>
          </a:p>
        </p:txBody>
      </p:sp>
      <p:sp>
        <p:nvSpPr>
          <p:cNvPr id="1048606" name="Footer Placeholder 5"/>
          <p:cNvSpPr>
            <a:spLocks noGrp="1"/>
          </p:cNvSpPr>
          <p:nvPr>
            <p:ph type="ftr" sz="quarter" idx="11"/>
          </p:nvPr>
        </p:nvSpPr>
        <p:spPr/>
        <p:txBody>
          <a:bodyPr/>
          <a:p>
            <a:endParaRPr altLang="en-US" lang="zh-CN"/>
          </a:p>
        </p:txBody>
      </p:sp>
      <p:sp>
        <p:nvSpPr>
          <p:cNvPr id="1048607" name="Slide Number Placeholder 6"/>
          <p:cNvSpPr>
            <a:spLocks noGrp="1"/>
          </p:cNvSpPr>
          <p:nvPr>
            <p:ph type="sldNum" sz="quarter" idx="12"/>
          </p:nvPr>
        </p:nvSpPr>
        <p:spPr/>
        <p:txBody>
          <a:bodyPr/>
          <a:p>
            <a:fld id="{D5B52ADC-5BFA-4FBD-BEE2-16096B7F4166}" type="slidenum">
              <a:rPr altLang="en-US" lang="zh-CN" smtClean="0"/>
              <a:t>‹#›</a:t>
            </a:fld>
            <a:endParaRPr altLang="en-US" lang="zh-CN"/>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2" name=""/>
        <p:cNvGrpSpPr/>
        <p:nvPr/>
      </p:nvGrpSpPr>
      <p:grpSpPr>
        <a:xfrm>
          <a:off x="0" y="0"/>
          <a:ext cx="0" cy="0"/>
          <a:chOff x="0" y="0"/>
          <a:chExt cx="0" cy="0"/>
        </a:xfrm>
      </p:grpSpPr>
      <p:sp>
        <p:nvSpPr>
          <p:cNvPr id="1048576" name="Title Placeholder 1"/>
          <p:cNvSpPr>
            <a:spLocks noGrp="1"/>
          </p:cNvSpPr>
          <p:nvPr>
            <p:ph type="title"/>
          </p:nvPr>
        </p:nvSpPr>
        <p:spPr>
          <a:xfrm>
            <a:off x="628650" y="365126"/>
            <a:ext cx="7886700" cy="1325563"/>
          </a:xfrm>
          <a:prstGeom prst="rect"/>
        </p:spPr>
        <p:txBody>
          <a:bodyPr anchor="ctr" bIns="45720" lIns="91440" rIns="91440" rtlCol="0" tIns="45720" vert="horz">
            <a:normAutofit/>
          </a:bodyPr>
          <a:p>
            <a:r>
              <a:rPr altLang="zh-CN" lang="en-US" smtClean="0"/>
              <a:t>Click to edit Master title style</a:t>
            </a:r>
            <a:endParaRPr dirty="0" lang="en-US"/>
          </a:p>
        </p:txBody>
      </p:sp>
      <p:sp>
        <p:nvSpPr>
          <p:cNvPr id="1048577" name="Text Placeholder 2"/>
          <p:cNvSpPr>
            <a:spLocks noGrp="1"/>
          </p:cNvSpPr>
          <p:nvPr>
            <p:ph type="body" idx="1"/>
          </p:nvPr>
        </p:nvSpPr>
        <p:spPr>
          <a:xfrm>
            <a:off x="628650" y="1825625"/>
            <a:ext cx="7886700" cy="4351338"/>
          </a:xfrm>
          <a:prstGeom prst="rect"/>
        </p:spPr>
        <p:txBody>
          <a:bodyPr bIns="45720" lIns="91440" rIns="91440" rtlCol="0" tIns="45720" vert="horz">
            <a:normAutofit/>
          </a:bodyPr>
          <a:p>
            <a:pPr lvl="0"/>
            <a:r>
              <a:rPr altLang="zh-CN" lang="en-US" smtClean="0"/>
              <a:t>Click to edit Master text styles</a:t>
            </a:r>
          </a:p>
          <a:p>
            <a:pPr lvl="1"/>
            <a:r>
              <a:rPr altLang="zh-CN" lang="en-US" smtClean="0"/>
              <a:t>Second level</a:t>
            </a:r>
          </a:p>
          <a:p>
            <a:pPr lvl="2"/>
            <a:r>
              <a:rPr altLang="zh-CN" lang="en-US" smtClean="0"/>
              <a:t>Third level</a:t>
            </a:r>
          </a:p>
          <a:p>
            <a:pPr lvl="3"/>
            <a:r>
              <a:rPr altLang="zh-CN" lang="en-US" smtClean="0"/>
              <a:t>Fourth level</a:t>
            </a:r>
          </a:p>
          <a:p>
            <a:pPr lvl="4"/>
            <a:r>
              <a:rPr altLang="zh-CN" lang="en-US" smtClean="0"/>
              <a:t>Fifth level</a:t>
            </a:r>
            <a:endParaRPr dirty="0" lang="en-US"/>
          </a:p>
        </p:txBody>
      </p:sp>
      <p:sp>
        <p:nvSpPr>
          <p:cNvPr id="1048578" name="Date Placeholder 3"/>
          <p:cNvSpPr>
            <a:spLocks noGrp="1"/>
          </p:cNvSpPr>
          <p:nvPr>
            <p:ph type="dt" sz="half" idx="2"/>
          </p:nvPr>
        </p:nvSpPr>
        <p:spPr>
          <a:xfrm>
            <a:off x="628650" y="6356351"/>
            <a:ext cx="2057400" cy="365125"/>
          </a:xfrm>
          <a:prstGeom prst="rect"/>
        </p:spPr>
        <p:txBody>
          <a:bodyPr anchor="ctr" bIns="45720" lIns="91440" rIns="91440" rtlCol="0" tIns="45720" vert="horz"/>
          <a:lstStyle>
            <a:lvl1pPr algn="l">
              <a:defRPr sz="1200">
                <a:solidFill>
                  <a:schemeClr val="tx1">
                    <a:tint val="75000"/>
                  </a:schemeClr>
                </a:solidFill>
              </a:defRPr>
            </a:lvl1pPr>
          </a:lstStyle>
          <a:p>
            <a:fld id="{70BC1078-46ED-40F9-8930-935BAD7C2B02}" type="datetimeFigureOut">
              <a:rPr altLang="en-US" lang="zh-CN" smtClean="0"/>
              <a:t>2015/5/12</a:t>
            </a:fld>
            <a:endParaRPr altLang="en-US" lang="zh-CN"/>
          </a:p>
        </p:txBody>
      </p:sp>
      <p:sp>
        <p:nvSpPr>
          <p:cNvPr id="1048579" name="Footer Placeholder 4"/>
          <p:cNvSpPr>
            <a:spLocks noGrp="1"/>
          </p:cNvSpPr>
          <p:nvPr>
            <p:ph type="ftr" sz="quarter" idx="3"/>
          </p:nvPr>
        </p:nvSpPr>
        <p:spPr>
          <a:xfrm>
            <a:off x="3028950" y="6356351"/>
            <a:ext cx="3086100" cy="365125"/>
          </a:xfrm>
          <a:prstGeom prst="rect"/>
        </p:spPr>
        <p:txBody>
          <a:bodyPr anchor="ctr" bIns="45720" lIns="91440" rIns="91440" rtlCol="0" tIns="45720" vert="horz"/>
          <a:lstStyle>
            <a:lvl1pPr algn="ctr">
              <a:defRPr sz="1200">
                <a:solidFill>
                  <a:schemeClr val="tx1">
                    <a:tint val="75000"/>
                  </a:schemeClr>
                </a:solidFill>
              </a:defRPr>
            </a:lvl1pPr>
          </a:lstStyle>
          <a:p>
            <a:endParaRPr altLang="en-US" lang="zh-CN"/>
          </a:p>
        </p:txBody>
      </p:sp>
      <p:sp>
        <p:nvSpPr>
          <p:cNvPr id="1048580" name="Slide Number Placeholder 5"/>
          <p:cNvSpPr>
            <a:spLocks noGrp="1"/>
          </p:cNvSpPr>
          <p:nvPr>
            <p:ph type="sldNum" sz="quarter" idx="4"/>
          </p:nvPr>
        </p:nvSpPr>
        <p:spPr>
          <a:xfrm>
            <a:off x="6457950" y="6356351"/>
            <a:ext cx="2057400" cy="365125"/>
          </a:xfrm>
          <a:prstGeom prst="rect"/>
        </p:spPr>
        <p:txBody>
          <a:bodyPr anchor="ctr" bIns="45720" lIns="91440" rIns="91440" rtlCol="0" tIns="45720" vert="horz"/>
          <a:lstStyle>
            <a:lvl1pPr algn="r">
              <a:defRPr sz="1200">
                <a:solidFill>
                  <a:schemeClr val="tx1">
                    <a:tint val="75000"/>
                  </a:schemeClr>
                </a:solidFill>
              </a:defRPr>
            </a:lvl1pPr>
          </a:lstStyle>
          <a:p>
            <a:fld id="{D5B52ADC-5BFA-4FBD-BEE2-16096B7F4166}" type="slidenum">
              <a:rPr altLang="en-US" lang="zh-CN" smtClean="0"/>
              <a:t>‹#›</a:t>
            </a:fld>
            <a:endParaRPr altLang="en-US" lang="zh-CN"/>
          </a:p>
        </p:txBody>
      </p:sp>
    </p:spTree>
  </p:cSld>
  <p:clrMap accent1="accent1" accent2="accent2" accent3="accent3" accent4="accent4" accent5="accent5" accent6="accent6" bg1="lt1" bg2="lt2" tx1="dk1" tx2="dk2"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eaLnBrk="1" hangingPunct="1" latinLnBrk="0" rtl="0">
        <a:lnSpc>
          <a:spcPct val="90000"/>
        </a:lnSpc>
        <a:spcBef>
          <a:spcPct val="0"/>
        </a:spcBef>
        <a:buNone/>
        <a:defRPr sz="4400" kern="1200">
          <a:solidFill>
            <a:schemeClr val="tx1"/>
          </a:solidFill>
          <a:latin typeface="+mj-lt"/>
          <a:ea typeface="+mj-ea"/>
          <a:cs typeface="+mj-cs"/>
        </a:defRPr>
      </a:lvl1pPr>
    </p:titleStyle>
    <p:bodyStyle>
      <a:lvl1pPr algn="l" defTabSz="914400" eaLnBrk="1" hangingPunct="1" indent="-228600" latinLnBrk="0" marL="228600" rtl="0">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algn="l" defTabSz="914400" eaLnBrk="1" hangingPunct="1" indent="-228600" latinLnBrk="0" marL="685800" rtl="0">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algn="l" defTabSz="914400" eaLnBrk="1" hangingPunct="1" indent="-228600" latinLnBrk="0" marL="1143000" rtl="0">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algn="l" defTabSz="914400" eaLnBrk="1" hangingPunct="1" indent="-228600" latinLnBrk="0" marL="16002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algn="l" defTabSz="914400" eaLnBrk="1" hangingPunct="1" indent="-228600" latinLnBrk="0" marL="20574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algn="l" defTabSz="914400" eaLnBrk="1" hangingPunct="1" indent="-228600" latinLnBrk="0" marL="25146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algn="l" defTabSz="914400" eaLnBrk="1" hangingPunct="1" indent="-228600" latinLnBrk="0" marL="29718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algn="l" defTabSz="914400" eaLnBrk="1" hangingPunct="1" indent="-228600" latinLnBrk="0" marL="34290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algn="l" defTabSz="914400" eaLnBrk="1" hangingPunct="1" indent="-228600" latinLnBrk="0" marL="38862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algn="l" defTabSz="914400" eaLnBrk="1" hangingPunct="1" latinLnBrk="0" marL="0" rtl="0">
        <a:defRPr sz="1800" kern="1200">
          <a:solidFill>
            <a:schemeClr val="tx1"/>
          </a:solidFill>
          <a:latin typeface="+mn-lt"/>
          <a:ea typeface="+mn-ea"/>
          <a:cs typeface="+mn-cs"/>
        </a:defRPr>
      </a:lvl1pPr>
      <a:lvl2pPr algn="l" defTabSz="914400" eaLnBrk="1" hangingPunct="1" latinLnBrk="0" marL="457200" rtl="0">
        <a:defRPr sz="1800" kern="1200">
          <a:solidFill>
            <a:schemeClr val="tx1"/>
          </a:solidFill>
          <a:latin typeface="+mn-lt"/>
          <a:ea typeface="+mn-ea"/>
          <a:cs typeface="+mn-cs"/>
        </a:defRPr>
      </a:lvl2pPr>
      <a:lvl3pPr algn="l" defTabSz="914400" eaLnBrk="1" hangingPunct="1" latinLnBrk="0" marL="914400" rtl="0">
        <a:defRPr sz="1800" kern="1200">
          <a:solidFill>
            <a:schemeClr val="tx1"/>
          </a:solidFill>
          <a:latin typeface="+mn-lt"/>
          <a:ea typeface="+mn-ea"/>
          <a:cs typeface="+mn-cs"/>
        </a:defRPr>
      </a:lvl3pPr>
      <a:lvl4pPr algn="l" defTabSz="914400" eaLnBrk="1" hangingPunct="1" latinLnBrk="0" marL="1371600" rtl="0">
        <a:defRPr sz="1800" kern="1200">
          <a:solidFill>
            <a:schemeClr val="tx1"/>
          </a:solidFill>
          <a:latin typeface="+mn-lt"/>
          <a:ea typeface="+mn-ea"/>
          <a:cs typeface="+mn-cs"/>
        </a:defRPr>
      </a:lvl4pPr>
      <a:lvl5pPr algn="l" defTabSz="914400" eaLnBrk="1" hangingPunct="1" latinLnBrk="0" marL="1828800" rtl="0">
        <a:defRPr sz="1800" kern="1200">
          <a:solidFill>
            <a:schemeClr val="tx1"/>
          </a:solidFill>
          <a:latin typeface="+mn-lt"/>
          <a:ea typeface="+mn-ea"/>
          <a:cs typeface="+mn-cs"/>
        </a:defRPr>
      </a:lvl5pPr>
      <a:lvl6pPr algn="l" defTabSz="914400" eaLnBrk="1" hangingPunct="1" latinLnBrk="0" marL="2286000" rtl="0">
        <a:defRPr sz="1800" kern="1200">
          <a:solidFill>
            <a:schemeClr val="tx1"/>
          </a:solidFill>
          <a:latin typeface="+mn-lt"/>
          <a:ea typeface="+mn-ea"/>
          <a:cs typeface="+mn-cs"/>
        </a:defRPr>
      </a:lvl6pPr>
      <a:lvl7pPr algn="l" defTabSz="914400" eaLnBrk="1" hangingPunct="1" latinLnBrk="0" marL="2743200" rtl="0">
        <a:defRPr sz="1800" kern="1200">
          <a:solidFill>
            <a:schemeClr val="tx1"/>
          </a:solidFill>
          <a:latin typeface="+mn-lt"/>
          <a:ea typeface="+mn-ea"/>
          <a:cs typeface="+mn-cs"/>
        </a:defRPr>
      </a:lvl7pPr>
      <a:lvl8pPr algn="l" defTabSz="914400" eaLnBrk="1" hangingPunct="1" latinLnBrk="0" marL="3200400" rtl="0">
        <a:defRPr sz="1800" kern="1200">
          <a:solidFill>
            <a:schemeClr val="tx1"/>
          </a:solidFill>
          <a:latin typeface="+mn-lt"/>
          <a:ea typeface="+mn-ea"/>
          <a:cs typeface="+mn-cs"/>
        </a:defRPr>
      </a:lvl8pPr>
      <a:lvl9pPr algn="l" defTabSz="914400" eaLnBrk="1" hangingPunct="1" latinLnBrk="0" marL="3657600" rtl="0">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image" Target="../media/image4.jpeg"/><Relationship Id="rId2"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image" Target="../media/image5.jpeg"/><Relationship Id="rId2"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image" Target="../media/image1.jpeg"/><Relationship Id="rId2"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image" Target="../media/image2.jpeg"/><Relationship Id="rId2"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image" Target="../media/image3.jpeg"/><Relationship Id="rId2"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5" name=""/>
        <p:cNvGrpSpPr/>
        <p:nvPr/>
      </p:nvGrpSpPr>
      <p:grpSpPr>
        <a:xfrm>
          <a:off x="0" y="0"/>
          <a:ext cx="0" cy="0"/>
          <a:chOff x="0" y="0"/>
          <a:chExt cx="0" cy="0"/>
        </a:xfrm>
      </p:grpSpPr>
      <p:sp>
        <p:nvSpPr>
          <p:cNvPr id="1048586" name="Title 1"/>
          <p:cNvSpPr>
            <a:spLocks noGrp="1"/>
          </p:cNvSpPr>
          <p:nvPr>
            <p:ph type="ctrTitle"/>
          </p:nvPr>
        </p:nvSpPr>
        <p:spPr/>
        <p:txBody>
          <a:bodyPr/>
          <a:p>
            <a:r>
              <a:rPr altLang="zh-CN" lang="en-US"/>
              <a:t>ई</a:t>
            </a:r>
            <a:r>
              <a:rPr altLang="zh-CN" lang="en-US"/>
              <a:t> म</a:t>
            </a:r>
            <a:r>
              <a:rPr altLang="zh-CN" lang="en-US"/>
              <a:t>े</a:t>
            </a:r>
            <a:r>
              <a:rPr altLang="zh-CN" lang="en-US"/>
              <a:t>ल</a:t>
            </a:r>
            <a:r>
              <a:rPr altLang="zh-CN" lang="en-US"/>
              <a:t> </a:t>
            </a:r>
            <a:r>
              <a:rPr altLang="zh-CN" lang="en-US"/>
              <a:t>अ</a:t>
            </a:r>
            <a:r>
              <a:rPr altLang="zh-CN" lang="en-US"/>
              <a:t>क</a:t>
            </a:r>
            <a:r>
              <a:rPr altLang="zh-CN" lang="en-US"/>
              <a:t>ा</a:t>
            </a:r>
            <a:r>
              <a:rPr altLang="zh-CN" lang="en-US"/>
              <a:t>उ</a:t>
            </a:r>
            <a:r>
              <a:rPr altLang="zh-CN" lang="en-US"/>
              <a:t>ं</a:t>
            </a:r>
            <a:r>
              <a:rPr altLang="zh-CN" lang="en-US"/>
              <a:t>ट</a:t>
            </a:r>
            <a:r>
              <a:rPr altLang="zh-CN" lang="en-US"/>
              <a:t> </a:t>
            </a:r>
            <a:r>
              <a:rPr altLang="zh-CN" lang="en-US"/>
              <a:t>कैस</a:t>
            </a:r>
            <a:r>
              <a:rPr altLang="zh-CN" lang="en-US"/>
              <a:t>े</a:t>
            </a:r>
            <a:r>
              <a:rPr altLang="zh-CN" lang="en-US"/>
              <a:t> </a:t>
            </a:r>
            <a:r>
              <a:rPr altLang="zh-CN" lang="en-US"/>
              <a:t>निर्मा</a:t>
            </a:r>
            <a:r>
              <a:rPr altLang="zh-CN" lang="en-US"/>
              <a:t>ण</a:t>
            </a:r>
            <a:r>
              <a:rPr altLang="zh-CN" lang="en-US"/>
              <a:t> </a:t>
            </a:r>
            <a:r>
              <a:rPr altLang="zh-CN" lang="en-US"/>
              <a:t>क</a:t>
            </a:r>
            <a:r>
              <a:rPr altLang="zh-CN" lang="en-US"/>
              <a:t>र</a:t>
            </a:r>
            <a:r>
              <a:rPr altLang="zh-CN" lang="en-US"/>
              <a:t>े</a:t>
            </a:r>
            <a:r>
              <a:rPr altLang="zh-CN" lang="en-US"/>
              <a:t>ं</a:t>
            </a:r>
            <a:r>
              <a:rPr altLang="zh-CN" lang="en-US"/>
              <a:t> </a:t>
            </a:r>
            <a:endParaRPr altLang="zh-CN" lang="en-US"/>
          </a:p>
        </p:txBody>
      </p:sp>
      <p:sp>
        <p:nvSpPr>
          <p:cNvPr id="1048587" name="Subtitle 2"/>
          <p:cNvSpPr>
            <a:spLocks noGrp="1"/>
          </p:cNvSpPr>
          <p:nvPr>
            <p:ph type="subTitle" idx="1"/>
          </p:nvPr>
        </p:nvSpPr>
        <p:spPr/>
        <p:txBody>
          <a:bodyPr/>
          <a:p>
            <a:r>
              <a:rPr altLang="zh-CN" lang="en-US"/>
              <a:t>डॉ</a:t>
            </a:r>
            <a:r>
              <a:rPr altLang="zh-CN" lang="en-US"/>
              <a:t>.</a:t>
            </a:r>
            <a:r>
              <a:rPr altLang="zh-CN" lang="en-US"/>
              <a:t> </a:t>
            </a:r>
            <a:r>
              <a:rPr altLang="zh-CN" lang="en-US"/>
              <a:t>म</a:t>
            </a:r>
            <a:r>
              <a:rPr altLang="zh-CN" lang="en-US"/>
              <a:t>ी</a:t>
            </a:r>
            <a:r>
              <a:rPr altLang="zh-CN" lang="en-US"/>
              <a:t>न</a:t>
            </a:r>
            <a:r>
              <a:rPr altLang="zh-CN" lang="en-US"/>
              <a:t>ा</a:t>
            </a:r>
            <a:r>
              <a:rPr altLang="zh-CN" lang="en-US"/>
              <a:t> </a:t>
            </a:r>
            <a:r>
              <a:rPr altLang="zh-CN" lang="en-US"/>
              <a:t>घु</a:t>
            </a:r>
            <a:r>
              <a:rPr altLang="zh-CN" lang="en-US"/>
              <a:t>म</a:t>
            </a:r>
            <a:r>
              <a:rPr altLang="zh-CN" lang="en-US"/>
              <a:t>े</a:t>
            </a:r>
            <a:r>
              <a:rPr altLang="zh-CN" lang="en-US"/>
              <a:t> </a:t>
            </a:r>
            <a:endParaRPr altLang="zh-CN" lang="en-US"/>
          </a:p>
          <a:p>
            <a:r>
              <a:rPr altLang="zh-CN" lang="en-US"/>
              <a:t>ह</a:t>
            </a:r>
            <a:r>
              <a:rPr altLang="zh-CN" lang="en-US"/>
              <a:t>ि</a:t>
            </a:r>
            <a:r>
              <a:rPr altLang="zh-CN" lang="en-US"/>
              <a:t>ं</a:t>
            </a:r>
            <a:r>
              <a:rPr altLang="zh-CN" lang="en-US"/>
              <a:t>द</a:t>
            </a:r>
            <a:r>
              <a:rPr altLang="zh-CN" lang="en-US"/>
              <a:t>ी</a:t>
            </a:r>
            <a:r>
              <a:rPr altLang="zh-CN" lang="en-US"/>
              <a:t> </a:t>
            </a:r>
            <a:r>
              <a:rPr altLang="zh-CN" lang="en-US"/>
              <a:t>वि</a:t>
            </a:r>
            <a:r>
              <a:rPr altLang="zh-CN" lang="en-US"/>
              <a:t>भ</a:t>
            </a:r>
            <a:r>
              <a:rPr altLang="zh-CN" lang="en-US"/>
              <a:t>ा</a:t>
            </a:r>
            <a:r>
              <a:rPr altLang="zh-CN" lang="en-US"/>
              <a:t>ग</a:t>
            </a:r>
            <a:r>
              <a:rPr altLang="zh-CN" lang="en-US"/>
              <a:t> </a:t>
            </a:r>
            <a:endParaRPr altLang="zh-CN" lang="en-US"/>
          </a:p>
          <a:p>
            <a:r>
              <a:rPr altLang="zh-CN" lang="en-US"/>
              <a:t>द</a:t>
            </a:r>
            <a:r>
              <a:rPr altLang="zh-CN" lang="en-US"/>
              <a:t>य</a:t>
            </a:r>
            <a:r>
              <a:rPr altLang="zh-CN" lang="en-US"/>
              <a:t>ा</a:t>
            </a:r>
            <a:r>
              <a:rPr altLang="zh-CN" lang="en-US"/>
              <a:t>न</a:t>
            </a:r>
            <a:r>
              <a:rPr altLang="zh-CN" lang="en-US"/>
              <a:t>ं</a:t>
            </a:r>
            <a:r>
              <a:rPr altLang="zh-CN" lang="en-US"/>
              <a:t>द</a:t>
            </a:r>
            <a:r>
              <a:rPr altLang="zh-CN" lang="en-US"/>
              <a:t> </a:t>
            </a:r>
            <a:r>
              <a:rPr altLang="zh-CN" lang="en-US"/>
              <a:t>क</a:t>
            </a:r>
            <a:r>
              <a:rPr altLang="zh-CN" lang="en-US"/>
              <a:t>ल</a:t>
            </a:r>
            <a:r>
              <a:rPr altLang="zh-CN" lang="en-US"/>
              <a:t>ा</a:t>
            </a:r>
            <a:r>
              <a:rPr altLang="zh-CN" lang="en-US"/>
              <a:t> </a:t>
            </a:r>
            <a:r>
              <a:rPr altLang="zh-CN" lang="en-US"/>
              <a:t>म</a:t>
            </a:r>
            <a:r>
              <a:rPr altLang="zh-CN" lang="en-US"/>
              <a:t>ह</a:t>
            </a:r>
            <a:r>
              <a:rPr altLang="zh-CN" lang="en-US"/>
              <a:t>ा</a:t>
            </a:r>
            <a:r>
              <a:rPr altLang="zh-CN" lang="en-US"/>
              <a:t>वि</a:t>
            </a:r>
            <a:r>
              <a:rPr altLang="zh-CN" lang="en-US"/>
              <a:t>द्य</a:t>
            </a:r>
            <a:r>
              <a:rPr altLang="zh-CN" lang="en-US"/>
              <a:t>ा</a:t>
            </a:r>
            <a:r>
              <a:rPr altLang="zh-CN" lang="en-US"/>
              <a:t>लय</a:t>
            </a:r>
            <a:r>
              <a:rPr altLang="zh-CN" lang="en-US"/>
              <a:t> </a:t>
            </a:r>
            <a:r>
              <a:rPr altLang="zh-CN" lang="en-US"/>
              <a:t>ल</a:t>
            </a:r>
            <a:r>
              <a:rPr altLang="zh-CN" lang="en-US"/>
              <a:t>ा</a:t>
            </a:r>
            <a:r>
              <a:rPr altLang="zh-CN" lang="en-US"/>
              <a:t>तू</a:t>
            </a:r>
            <a:r>
              <a:rPr altLang="zh-CN" lang="en-US"/>
              <a:t>र</a:t>
            </a:r>
            <a:endParaRPr altLang="zh-CN"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37" name=""/>
        <p:cNvGrpSpPr/>
        <p:nvPr/>
      </p:nvGrpSpPr>
      <p:grpSpPr>
        <a:xfrm>
          <a:off x="0" y="0"/>
          <a:ext cx="0" cy="0"/>
          <a:chOff x="0" y="0"/>
          <a:chExt cx="0" cy="0"/>
        </a:xfrm>
      </p:grpSpPr>
      <p:sp>
        <p:nvSpPr>
          <p:cNvPr id="1048667" name=""/>
          <p:cNvSpPr>
            <a:spLocks noGrp="1"/>
          </p:cNvSpPr>
          <p:nvPr>
            <p:ph type="ctrTitle"/>
          </p:nvPr>
        </p:nvSpPr>
        <p:spPr>
          <a:xfrm>
            <a:off x="685800" y="594158"/>
            <a:ext cx="7737763" cy="5626100"/>
          </a:xfrm>
        </p:spPr>
        <p:txBody>
          <a:bodyPr>
            <a:noAutofit/>
          </a:bodyPr>
          <a:p>
            <a:r>
              <a:rPr sz="4000" lang="en-US"/>
              <a:t>सबसे ऊपर दिए गए कॉलम में मोबाइल नंबर। दूसरा कॉलम आप खाली छोड़ दें। तीसरे कॉलम में अपनी डेट ऑफ बर्थ भर दें। चौथे कॉलम में अपने जेंडर को सिलेक्ट कर लें। इसके बाद आपको फिर से एकबार Next पर क्लिक करना है। अब आपसे मोबाइल नंबर वेरिफाई करने को कहा जाएगा। नेक्स्ट पर क्लिक करने पर आपके फोन पर एक ओटीपी आएगा,</a:t>
            </a:r>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38" name=""/>
        <p:cNvGrpSpPr/>
        <p:nvPr/>
      </p:nvGrpSpPr>
      <p:grpSpPr>
        <a:xfrm>
          <a:off x="0" y="0"/>
          <a:ext cx="0" cy="0"/>
          <a:chOff x="0" y="0"/>
          <a:chExt cx="0" cy="0"/>
        </a:xfrm>
      </p:grpSpPr>
      <p:sp>
        <p:nvSpPr>
          <p:cNvPr id="1048669" name=""/>
          <p:cNvSpPr>
            <a:spLocks noGrp="1"/>
          </p:cNvSpPr>
          <p:nvPr>
            <p:ph type="ctrTitle"/>
          </p:nvPr>
        </p:nvSpPr>
        <p:spPr>
          <a:xfrm>
            <a:off x="685800" y="624465"/>
            <a:ext cx="7841673" cy="5986161"/>
          </a:xfrm>
        </p:spPr>
        <p:txBody>
          <a:bodyPr>
            <a:noAutofit/>
          </a:bodyPr>
          <a:p>
            <a:r>
              <a:rPr sz="4000" lang="en-US"/>
              <a:t>जिसे आप Enter Verification Code की जगह भर दें और Next पर क्लिक करें। इसमें आप अपना मोबाइल नंबर ऐड करने से विडियो कॉल, मेसेज वगैरह भी कर सकते हैं लेकिन अगर आप ये विकल्प नहीं जोड़ना चाहते तो Skip कर आगे बढ़ सकते हैं। आगे आपको Gmail Account से जुड़ी Privacy and Terms के बारे में बताया जाएगा, जिनसे सहमत होने के साथ ही आप I Agree पर क्लिक करें।</a:t>
            </a:r>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39" name=""/>
        <p:cNvGrpSpPr/>
        <p:nvPr/>
      </p:nvGrpSpPr>
      <p:grpSpPr>
        <a:xfrm>
          <a:off x="0" y="0"/>
          <a:ext cx="0" cy="0"/>
          <a:chOff x="0" y="0"/>
          <a:chExt cx="0" cy="0"/>
        </a:xfrm>
      </p:grpSpPr>
      <p:pic>
        <p:nvPicPr>
          <p:cNvPr id="2097155" name=""/>
          <p:cNvPicPr>
            <a:picLocks/>
          </p:cNvPicPr>
          <p:nvPr>
            <p:ph type="pic" idx="1"/>
          </p:nvPr>
        </p:nvPicPr>
        <p:blipFill>
          <a:blip xmlns:r="http://schemas.openxmlformats.org/officeDocument/2006/relationships" r:embed="rId1"/>
          <a:srcRect l="14469" r="14469"/>
          <a:stretch>
            <a:fillRect/>
          </a:stretch>
        </p:blipFill>
        <p:spPr>
          <a:xfrm>
            <a:off x="917323" y="987426"/>
            <a:ext cx="7599218" cy="4873625"/>
          </a:xfr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40" name=""/>
        <p:cNvGrpSpPr/>
        <p:nvPr/>
      </p:nvGrpSpPr>
      <p:grpSpPr>
        <a:xfrm>
          <a:off x="0" y="0"/>
          <a:ext cx="0" cy="0"/>
          <a:chOff x="0" y="0"/>
          <a:chExt cx="0" cy="0"/>
        </a:xfrm>
      </p:grpSpPr>
      <p:sp>
        <p:nvSpPr>
          <p:cNvPr id="1048674" name=""/>
          <p:cNvSpPr>
            <a:spLocks noGrp="1"/>
          </p:cNvSpPr>
          <p:nvPr>
            <p:ph type="ctrTitle"/>
          </p:nvPr>
        </p:nvSpPr>
        <p:spPr>
          <a:xfrm>
            <a:off x="685800" y="1122363"/>
            <a:ext cx="7772400" cy="4838997"/>
          </a:xfrm>
        </p:spPr>
        <p:txBody>
          <a:bodyPr>
            <a:noAutofit/>
          </a:bodyPr>
          <a:p>
            <a:r>
              <a:rPr sz="4400" lang="en-US"/>
              <a:t>I Agree पर क्लिक करने के साथ ही आपका अकाउंट बनकर तैयार हो जाता है। इसके बाद आपके सामने नीचे गई हुई तस्वीर आती है। यहां पर Next कर अपने हिसाब से View तय कर सकते हैं।</a:t>
            </a:r>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42" name=""/>
        <p:cNvGrpSpPr/>
        <p:nvPr/>
      </p:nvGrpSpPr>
      <p:grpSpPr>
        <a:xfrm>
          <a:off x="0" y="0"/>
          <a:ext cx="0" cy="0"/>
          <a:chOff x="0" y="0"/>
          <a:chExt cx="0" cy="0"/>
        </a:xfrm>
      </p:grpSpPr>
      <p:pic>
        <p:nvPicPr>
          <p:cNvPr id="2097156" name=""/>
          <p:cNvPicPr>
            <a:picLocks/>
          </p:cNvPicPr>
          <p:nvPr>
            <p:ph type="pic" idx="1"/>
          </p:nvPr>
        </p:nvPicPr>
        <p:blipFill>
          <a:blip xmlns:r="http://schemas.openxmlformats.org/officeDocument/2006/relationships" r:embed="rId1"/>
          <a:srcRect l="14469" r="14469"/>
          <a:stretch>
            <a:fillRect/>
          </a:stretch>
        </p:blipFill>
        <p:spPr>
          <a:xfrm>
            <a:off x="852379" y="987426"/>
            <a:ext cx="7664162" cy="4873625"/>
          </a:xfr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43" name=""/>
        <p:cNvGrpSpPr/>
        <p:nvPr/>
      </p:nvGrpSpPr>
      <p:grpSpPr>
        <a:xfrm>
          <a:off x="0" y="0"/>
          <a:ext cx="0" cy="0"/>
          <a:chOff x="0" y="0"/>
          <a:chExt cx="0" cy="0"/>
        </a:xfrm>
      </p:grpSpPr>
      <p:sp>
        <p:nvSpPr>
          <p:cNvPr id="1048681" name=""/>
          <p:cNvSpPr>
            <a:spLocks noGrp="1"/>
          </p:cNvSpPr>
          <p:nvPr>
            <p:ph type="ctrTitle"/>
          </p:nvPr>
        </p:nvSpPr>
        <p:spPr>
          <a:xfrm>
            <a:off x="685800" y="576840"/>
            <a:ext cx="7746423" cy="5946487"/>
          </a:xfrm>
        </p:spPr>
        <p:txBody>
          <a:bodyPr>
            <a:noAutofit/>
          </a:bodyPr>
          <a:p>
            <a:r>
              <a:rPr sz="4000" lang="en-US"/>
              <a:t>इन सबके आखिर में अब आपको अपनी ई-मेल आईडी जानने के लिए स्क्रीन की दायीं ओर बेल आइकन के बगल में गूगल अकाउंट वाले विकल्प पर अपना कर्सर ले जाना है। कर्सर गूगल अकाउंट पर ले जाते ही आपको अपनी ई-मेल आईडी दिखाई देगी। इसी के साथ ही आपका ई-मेल अड्रेस रेडी है, यही आईडी बताकर आप अपने दोस्त से/को तस्वीरें, जरूरी क्लिप्स, मेसेज आदि मंगवा और भेज सकते हैं।</a:t>
            </a:r>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28" name=""/>
        <p:cNvGrpSpPr/>
        <p:nvPr/>
      </p:nvGrpSpPr>
      <p:grpSpPr>
        <a:xfrm>
          <a:off x="0" y="0"/>
          <a:ext cx="0" cy="0"/>
          <a:chOff x="0" y="0"/>
          <a:chExt cx="0" cy="0"/>
        </a:xfrm>
      </p:grpSpPr>
      <p:sp>
        <p:nvSpPr>
          <p:cNvPr id="1048647" name=""/>
          <p:cNvSpPr>
            <a:spLocks noGrp="1"/>
          </p:cNvSpPr>
          <p:nvPr>
            <p:ph type="ctrTitle"/>
          </p:nvPr>
        </p:nvSpPr>
        <p:spPr>
          <a:xfrm>
            <a:off x="685800" y="347374"/>
            <a:ext cx="7707457" cy="6218436"/>
          </a:xfrm>
        </p:spPr>
        <p:txBody>
          <a:bodyPr>
            <a:noAutofit/>
          </a:bodyPr>
          <a:p>
            <a:r>
              <a:rPr sz="3600" lang="en-US"/>
              <a:t>जमाना इंटरनेट का है तो चिट्ठी की जगह ई-मेल ने ले ली है। चिट्ठी पहुंचने की गारंटी 'मेसेज सेंट' नोफिकेशन देता है और पहुंचने में दिन नहीं बस कुछ सेकंड ही पर्याप्त हैं। हां, खास बात यह है कि ई-मेल भेजने के लिए न तो घर के अड्रेस की जरूरत है, गली या मोहल्ले का नाम भी नहीं चाहिए, मोबाइल नंबर और नजदीक की कोई जगह बताने की भी आवश्यकता नहीं होती। ई-मेल करना है तो बस सामने वाले की मेल आईडी ही काफी है। वैसे ई-मेल आईडी कैसे बनानी है, आइए जानते हैं।</a:t>
            </a:r>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30" name=""/>
        <p:cNvGrpSpPr/>
        <p:nvPr/>
      </p:nvGrpSpPr>
      <p:grpSpPr>
        <a:xfrm>
          <a:off x="0" y="0"/>
          <a:ext cx="0" cy="0"/>
          <a:chOff x="0" y="0"/>
          <a:chExt cx="0" cy="0"/>
        </a:xfrm>
      </p:grpSpPr>
      <p:sp>
        <p:nvSpPr>
          <p:cNvPr id="1048650" name=""/>
          <p:cNvSpPr>
            <a:spLocks noGrp="1"/>
          </p:cNvSpPr>
          <p:nvPr>
            <p:ph type="ctrTitle"/>
          </p:nvPr>
        </p:nvSpPr>
        <p:spPr>
          <a:xfrm>
            <a:off x="781050" y="1122363"/>
            <a:ext cx="7677150" cy="4270952"/>
          </a:xfrm>
        </p:spPr>
        <p:txBody>
          <a:bodyPr>
            <a:noAutofit/>
          </a:bodyPr>
          <a:p>
            <a:r>
              <a:rPr sz="4400" lang="en-US"/>
              <a:t>सबसे पहले www.gmail.com पर जाएं। इसके बाद Create Account पर क्लिक करें। क्लिक करने के ठीक बाद नीचे दी गई तस्वीर जैसा आपको आपके सिस्टम पर दिखेगा।</a:t>
            </a:r>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31" name=""/>
        <p:cNvGrpSpPr/>
        <p:nvPr/>
      </p:nvGrpSpPr>
      <p:grpSpPr>
        <a:xfrm>
          <a:off x="0" y="0"/>
          <a:ext cx="0" cy="0"/>
          <a:chOff x="0" y="0"/>
          <a:chExt cx="0" cy="0"/>
        </a:xfrm>
      </p:grpSpPr>
      <p:pic>
        <p:nvPicPr>
          <p:cNvPr id="2097152" name=""/>
          <p:cNvPicPr>
            <a:picLocks/>
          </p:cNvPicPr>
          <p:nvPr>
            <p:ph type="pic" idx="1"/>
          </p:nvPr>
        </p:nvPicPr>
        <p:blipFill>
          <a:blip xmlns:r="http://schemas.openxmlformats.org/officeDocument/2006/relationships" r:embed="rId1"/>
          <a:srcRect l="14469" r="14469"/>
          <a:stretch>
            <a:fillRect/>
          </a:stretch>
        </p:blipFill>
        <p:spPr>
          <a:xfrm>
            <a:off x="646834" y="854702"/>
            <a:ext cx="7850332" cy="4873625"/>
          </a:xfr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32" name=""/>
        <p:cNvGrpSpPr/>
        <p:nvPr/>
      </p:nvGrpSpPr>
      <p:grpSpPr>
        <a:xfrm>
          <a:off x="0" y="0"/>
          <a:ext cx="0" cy="0"/>
          <a:chOff x="0" y="0"/>
          <a:chExt cx="0" cy="0"/>
        </a:xfrm>
      </p:grpSpPr>
      <p:sp>
        <p:nvSpPr>
          <p:cNvPr id="1048655" name=""/>
          <p:cNvSpPr>
            <a:spLocks noGrp="1"/>
          </p:cNvSpPr>
          <p:nvPr>
            <p:ph type="ctrTitle"/>
          </p:nvPr>
        </p:nvSpPr>
        <p:spPr>
          <a:xfrm>
            <a:off x="685800" y="1122363"/>
            <a:ext cx="7694468" cy="5305714"/>
          </a:xfrm>
        </p:spPr>
        <p:txBody>
          <a:bodyPr>
            <a:noAutofit/>
          </a:bodyPr>
          <a:p>
            <a:r>
              <a:rPr sz="3600" lang="en-US"/>
              <a:t>यहां सबसे पहले कॉलम में अपना नाम भरें। लास्टनेम की जगह सरनेम लिखें। उसके ठीक नीचे दिए गए कॉलम में जिस नाम से आपको अपनी आईडी बनानी है वह लिखें। इसके बाद ऐसा पासवर्ड तय करें, जिसे आप आसानी से याद रख सकते हों। हां, कन्फर्म वाली जगह पर भी आपको अपना वही पासवर्ड लिखना है। दोबारा पासवर्ड भरने के बाद नीचे दिए गए Next का ऑप्शन क्लिक करें।</a:t>
            </a:r>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33" name=""/>
        <p:cNvGrpSpPr/>
        <p:nvPr/>
      </p:nvGrpSpPr>
      <p:grpSpPr>
        <a:xfrm>
          <a:off x="0" y="0"/>
          <a:ext cx="0" cy="0"/>
          <a:chOff x="0" y="0"/>
          <a:chExt cx="0" cy="0"/>
        </a:xfrm>
      </p:grpSpPr>
      <p:sp>
        <p:nvSpPr>
          <p:cNvPr id="1048657" name=""/>
          <p:cNvSpPr>
            <a:spLocks noGrp="1"/>
          </p:cNvSpPr>
          <p:nvPr>
            <p:ph type="ctrTitle"/>
          </p:nvPr>
        </p:nvSpPr>
        <p:spPr>
          <a:xfrm>
            <a:off x="685800" y="1122363"/>
            <a:ext cx="7729104" cy="4993986"/>
          </a:xfrm>
        </p:spPr>
        <p:txBody>
          <a:bodyPr>
            <a:noAutofit/>
          </a:bodyPr>
          <a:p>
            <a:r>
              <a:rPr sz="4400" lang="en-US"/>
              <a:t>यदि आपके द्वारा ....@gmail.com वाले कॉलम में जो भरा गया है, वह नाम मौजूद है तो आपको मिल जाएगा और न होने पर आपको उसके ठीक नीचे available के ठीक सामने कुछ विकल्प दिख जाएंगे, जिसमें से किसी एक को आप चुन सकते हैं।</a:t>
            </a:r>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34" name=""/>
        <p:cNvGrpSpPr/>
        <p:nvPr/>
      </p:nvGrpSpPr>
      <p:grpSpPr>
        <a:xfrm>
          <a:off x="0" y="0"/>
          <a:ext cx="0" cy="0"/>
          <a:chOff x="0" y="0"/>
          <a:chExt cx="0" cy="0"/>
        </a:xfrm>
      </p:grpSpPr>
      <p:pic>
        <p:nvPicPr>
          <p:cNvPr id="2097153" name=""/>
          <p:cNvPicPr>
            <a:picLocks/>
          </p:cNvPicPr>
          <p:nvPr>
            <p:ph type="pic" idx="1"/>
          </p:nvPr>
        </p:nvPicPr>
        <p:blipFill>
          <a:blip xmlns:r="http://schemas.openxmlformats.org/officeDocument/2006/relationships" r:embed="rId1"/>
          <a:srcRect l="14469" r="14469"/>
          <a:stretch>
            <a:fillRect/>
          </a:stretch>
        </p:blipFill>
        <p:spPr>
          <a:xfrm>
            <a:off x="804754" y="987426"/>
            <a:ext cx="7711787" cy="4873625"/>
          </a:xfr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35" name=""/>
        <p:cNvGrpSpPr/>
        <p:nvPr/>
      </p:nvGrpSpPr>
      <p:grpSpPr>
        <a:xfrm>
          <a:off x="0" y="0"/>
          <a:ext cx="0" cy="0"/>
          <a:chOff x="0" y="0"/>
          <a:chExt cx="0" cy="0"/>
        </a:xfrm>
      </p:grpSpPr>
      <p:sp>
        <p:nvSpPr>
          <p:cNvPr id="1048662" name=""/>
          <p:cNvSpPr>
            <a:spLocks noGrp="1"/>
          </p:cNvSpPr>
          <p:nvPr>
            <p:ph type="ctrTitle"/>
          </p:nvPr>
        </p:nvSpPr>
        <p:spPr>
          <a:xfrm>
            <a:off x="685799" y="1122363"/>
            <a:ext cx="7564581" cy="4974431"/>
          </a:xfrm>
        </p:spPr>
        <p:txBody>
          <a:bodyPr>
            <a:normAutofit/>
          </a:bodyPr>
          <a:p>
            <a:r>
              <a:rPr sz="5400" lang="en-US"/>
              <a:t>उनमें से एक विकल्प चुनने के बाद आप Next के ऑप्शन पर क्लिक करें। अब आपके सामने जो अगला पेज खुलकर आएगा, उसमें कुछ अन्य डीटेल्स मांगी जाएंगी।</a:t>
            </a:r>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36" name=""/>
        <p:cNvGrpSpPr/>
        <p:nvPr/>
      </p:nvGrpSpPr>
      <p:grpSpPr>
        <a:xfrm>
          <a:off x="0" y="0"/>
          <a:ext cx="0" cy="0"/>
          <a:chOff x="0" y="0"/>
          <a:chExt cx="0" cy="0"/>
        </a:xfrm>
      </p:grpSpPr>
      <p:pic>
        <p:nvPicPr>
          <p:cNvPr id="2097154" name=""/>
          <p:cNvPicPr>
            <a:picLocks/>
          </p:cNvPicPr>
          <p:nvPr>
            <p:ph type="pic" idx="1"/>
          </p:nvPr>
        </p:nvPicPr>
        <p:blipFill>
          <a:blip xmlns:r="http://schemas.openxmlformats.org/officeDocument/2006/relationships" r:embed="rId1"/>
          <a:srcRect l="14469" r="14469"/>
          <a:stretch>
            <a:fillRect/>
          </a:stretch>
        </p:blipFill>
        <p:spPr>
          <a:xfrm>
            <a:off x="1012573" y="987426"/>
            <a:ext cx="7503968" cy="4873625"/>
          </a:xfrm>
        </p:spPr>
      </p:pic>
    </p:spTree>
  </p:cSld>
  <p:clrMapOvr>
    <a:masterClrMapping/>
  </p:clrMapOvr>
</p:sld>
</file>

<file path=ppt/theme/theme1.xml><?xml version="1.0" encoding="utf-8"?>
<a:theme xmlns:a="http://schemas.openxmlformats.org/drawingml/2006/main" name="Office Theme">
  <a:themeElements>
    <a:clrScheme name="Office Theme">
      <a:dk1>
        <a:sysClr lastClr="000000" val="windowText"/>
      </a:dk1>
      <a:lt1>
        <a:sysClr lastClr="FFFFFF" val="window"/>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H Sarabun PSK"/>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H Sarabun PSK"/>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algn="ctr" blurRad="57150" dir="5400000" dist="19050"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theme>
</file>

<file path=ppt/theme/theme2.xml><?xml version="1.0" encoding="utf-8"?>
<a:theme xmlns:a="http://schemas.openxmlformats.org/drawingml/2006/main" name="Office 主题">
  <a:themeElements>
    <a:clrScheme name="Office">
      <a:dk1>
        <a:sysClr lastClr="000000" val="windowText"/>
      </a:dk1>
      <a:lt1>
        <a:sysClr lastClr="FFFFFF" val="window"/>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H Sarabun PSK"/>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H Sarabun PSK"/>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algn="ctr" blurRad="57150" dir="5400000" dist="19050"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theme>
</file>

<file path=docProps/app.xml><?xml version="1.0" encoding="utf-8"?>
<Properties xmlns="http://schemas.openxmlformats.org/officeDocument/2006/extended-properties">
  <Application>WPS Office</Application>
  <ScaleCrop>0</ScaleCrop>
  <LinksUpToDate>0</LinksUpToDate>
  <AppVersion>15.0000</AppVersion>
</Properties>
</file>

<file path=docProps/core.xml><?xml version="1.0" encoding="utf-8"?>
<cp:coreProperties xmlns:cp="http://schemas.openxmlformats.org/package/2006/metadata/core-properties" xmlns:dc="http://purl.org/dc/elements/1.1/" xmlns:dcterms="http://purl.org/dc/terms/" xmlns:xsi="http://www.w3.org/2001/XMLSchema-instance">
  <dc:creator>RMX2151</dc:creator>
  <dcterms:created xsi:type="dcterms:W3CDTF">2015-05-11T22:30:45Z</dcterms:created>
  <dcterms:modified xsi:type="dcterms:W3CDTF">2024-03-13T15:32:25Z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91d27210002047248f2705dea5daa7d8</vt:lpwstr>
  </property>
</Properties>
</file>