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6" r:id="rId3"/>
    <p:sldId id="258" r:id="rId4"/>
    <p:sldId id="260" r:id="rId5"/>
    <p:sldId id="261" r:id="rId6"/>
    <p:sldId id="262" r:id="rId7"/>
    <p:sldId id="263" r:id="rId8"/>
    <p:sldId id="264" r:id="rId9"/>
    <p:sldId id="265" r:id="rId10"/>
    <p:sldId id="266" r:id="rId11"/>
    <p:sldId id="267" r:id="rId12"/>
    <p:sldId id="268" r:id="rId13"/>
    <p:sldId id="269" r:id="rId14"/>
    <p:sldId id="270" r:id="rId15"/>
    <p:sldId id="272" r:id="rId16"/>
    <p:sldId id="273" r:id="rId17"/>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tableStyles" Target="tableStyles.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27" name=""/>
        <p:cNvGrpSpPr/>
        <p:nvPr/>
      </p:nvGrpSpPr>
      <p:grpSpPr>
        <a:xfrm>
          <a:off x="0" y="0"/>
          <a:ext cx="0" cy="0"/>
          <a:chOff x="0" y="0"/>
          <a:chExt cx="0" cy="0"/>
        </a:xfrm>
      </p:grpSpPr>
      <p:sp>
        <p:nvSpPr>
          <p:cNvPr id="1048641"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42"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43"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44"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45"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46"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14"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82"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20" name=""/>
        <p:cNvGrpSpPr/>
        <p:nvPr/>
      </p:nvGrpSpPr>
      <p:grpSpPr>
        <a:xfrm>
          <a:off x="0" y="0"/>
          <a:ext cx="0" cy="0"/>
          <a:chOff x="0" y="0"/>
          <a:chExt cx="0" cy="0"/>
        </a:xfrm>
      </p:grpSpPr>
      <p:sp>
        <p:nvSpPr>
          <p:cNvPr id="1048608" name="Title 1"/>
          <p:cNvSpPr>
            <a:spLocks noGrp="1"/>
          </p:cNvSpPr>
          <p:nvPr>
            <p:ph type="title"/>
          </p:nvPr>
        </p:nvSpPr>
        <p:spPr/>
        <p:txBody>
          <a:bodyPr/>
          <a:p>
            <a:r>
              <a:rPr altLang="zh-CN" lang="en-US" smtClean="0"/>
              <a:t>Click to edit Master title style</a:t>
            </a:r>
            <a:endParaRPr dirty="0" lang="en-US"/>
          </a:p>
        </p:txBody>
      </p:sp>
      <p:sp>
        <p:nvSpPr>
          <p:cNvPr id="1048609"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10"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1" name="Footer Placeholder 4"/>
          <p:cNvSpPr>
            <a:spLocks noGrp="1"/>
          </p:cNvSpPr>
          <p:nvPr>
            <p:ph type="ftr" sz="quarter" idx="11"/>
          </p:nvPr>
        </p:nvSpPr>
        <p:spPr/>
        <p:txBody>
          <a:bodyPr/>
          <a:p>
            <a:endParaRPr altLang="en-US" lang="zh-CN"/>
          </a:p>
        </p:txBody>
      </p:sp>
      <p:sp>
        <p:nvSpPr>
          <p:cNvPr id="1048612"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7" name=""/>
        <p:cNvGrpSpPr/>
        <p:nvPr/>
      </p:nvGrpSpPr>
      <p:grpSpPr>
        <a:xfrm>
          <a:off x="0" y="0"/>
          <a:ext cx="0" cy="0"/>
          <a:chOff x="0" y="0"/>
          <a:chExt cx="0" cy="0"/>
        </a:xfrm>
      </p:grpSpPr>
      <p:sp>
        <p:nvSpPr>
          <p:cNvPr id="1048592"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593"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4"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5" name="Footer Placeholder 4"/>
          <p:cNvSpPr>
            <a:spLocks noGrp="1"/>
          </p:cNvSpPr>
          <p:nvPr>
            <p:ph type="ftr" sz="quarter" idx="11"/>
          </p:nvPr>
        </p:nvSpPr>
        <p:spPr/>
        <p:txBody>
          <a:bodyPr/>
          <a:p>
            <a:endParaRPr altLang="en-US" lang="zh-CN"/>
          </a:p>
        </p:txBody>
      </p:sp>
      <p:sp>
        <p:nvSpPr>
          <p:cNvPr id="1048596"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8" name=""/>
        <p:cNvGrpSpPr/>
        <p:nvPr/>
      </p:nvGrpSpPr>
      <p:grpSpPr>
        <a:xfrm>
          <a:off x="0" y="0"/>
          <a:ext cx="0" cy="0"/>
          <a:chOff x="0" y="0"/>
          <a:chExt cx="0" cy="0"/>
        </a:xfrm>
      </p:grpSpPr>
      <p:sp>
        <p:nvSpPr>
          <p:cNvPr id="1048597" name="Title 1"/>
          <p:cNvSpPr>
            <a:spLocks noGrp="1"/>
          </p:cNvSpPr>
          <p:nvPr>
            <p:ph type="title"/>
          </p:nvPr>
        </p:nvSpPr>
        <p:spPr/>
        <p:txBody>
          <a:bodyPr/>
          <a:p>
            <a:r>
              <a:rPr altLang="zh-CN" lang="en-US" smtClean="0"/>
              <a:t>Click to edit Master title style</a:t>
            </a:r>
            <a:endParaRPr dirty="0" lang="en-US"/>
          </a:p>
        </p:txBody>
      </p:sp>
      <p:sp>
        <p:nvSpPr>
          <p:cNvPr id="1048598"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9"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0" name="Footer Placeholder 4"/>
          <p:cNvSpPr>
            <a:spLocks noGrp="1"/>
          </p:cNvSpPr>
          <p:nvPr>
            <p:ph type="ftr" sz="quarter" idx="11"/>
          </p:nvPr>
        </p:nvSpPr>
        <p:spPr/>
        <p:txBody>
          <a:bodyPr/>
          <a:p>
            <a:endParaRPr altLang="en-US" lang="zh-CN"/>
          </a:p>
        </p:txBody>
      </p:sp>
      <p:sp>
        <p:nvSpPr>
          <p:cNvPr id="1048601"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21" name=""/>
        <p:cNvGrpSpPr/>
        <p:nvPr/>
      </p:nvGrpSpPr>
      <p:grpSpPr>
        <a:xfrm>
          <a:off x="0" y="0"/>
          <a:ext cx="0" cy="0"/>
          <a:chOff x="0" y="0"/>
          <a:chExt cx="0" cy="0"/>
        </a:xfrm>
      </p:grpSpPr>
      <p:sp>
        <p:nvSpPr>
          <p:cNvPr id="1048613"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14"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15"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6" name="Footer Placeholder 4"/>
          <p:cNvSpPr>
            <a:spLocks noGrp="1"/>
          </p:cNvSpPr>
          <p:nvPr>
            <p:ph type="ftr" sz="quarter" idx="11"/>
          </p:nvPr>
        </p:nvSpPr>
        <p:spPr/>
        <p:txBody>
          <a:bodyPr/>
          <a:p>
            <a:endParaRPr altLang="en-US" lang="zh-CN"/>
          </a:p>
        </p:txBody>
      </p:sp>
      <p:sp>
        <p:nvSpPr>
          <p:cNvPr id="1048617"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22" name=""/>
        <p:cNvGrpSpPr/>
        <p:nvPr/>
      </p:nvGrpSpPr>
      <p:grpSpPr>
        <a:xfrm>
          <a:off x="0" y="0"/>
          <a:ext cx="0" cy="0"/>
          <a:chOff x="0" y="0"/>
          <a:chExt cx="0" cy="0"/>
        </a:xfrm>
      </p:grpSpPr>
      <p:sp>
        <p:nvSpPr>
          <p:cNvPr id="1048618" name="Title 1"/>
          <p:cNvSpPr>
            <a:spLocks noGrp="1"/>
          </p:cNvSpPr>
          <p:nvPr>
            <p:ph type="title"/>
          </p:nvPr>
        </p:nvSpPr>
        <p:spPr/>
        <p:txBody>
          <a:bodyPr/>
          <a:p>
            <a:r>
              <a:rPr altLang="zh-CN" lang="en-US" smtClean="0"/>
              <a:t>Click to edit Master title style</a:t>
            </a:r>
            <a:endParaRPr dirty="0" lang="en-US"/>
          </a:p>
        </p:txBody>
      </p:sp>
      <p:sp>
        <p:nvSpPr>
          <p:cNvPr id="1048619"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0"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1"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2" name="Footer Placeholder 5"/>
          <p:cNvSpPr>
            <a:spLocks noGrp="1"/>
          </p:cNvSpPr>
          <p:nvPr>
            <p:ph type="ftr" sz="quarter" idx="11"/>
          </p:nvPr>
        </p:nvSpPr>
        <p:spPr/>
        <p:txBody>
          <a:bodyPr/>
          <a:p>
            <a:endParaRPr altLang="en-US" lang="zh-CN"/>
          </a:p>
        </p:txBody>
      </p:sp>
      <p:sp>
        <p:nvSpPr>
          <p:cNvPr id="1048623"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23" name=""/>
        <p:cNvGrpSpPr/>
        <p:nvPr/>
      </p:nvGrpSpPr>
      <p:grpSpPr>
        <a:xfrm>
          <a:off x="0" y="0"/>
          <a:ext cx="0" cy="0"/>
          <a:chOff x="0" y="0"/>
          <a:chExt cx="0" cy="0"/>
        </a:xfrm>
      </p:grpSpPr>
      <p:sp>
        <p:nvSpPr>
          <p:cNvPr id="1048624"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25"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26"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7"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28"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9" name="Date Placeholder 6"/>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0" name="Footer Placeholder 7"/>
          <p:cNvSpPr>
            <a:spLocks noGrp="1"/>
          </p:cNvSpPr>
          <p:nvPr>
            <p:ph type="ftr" sz="quarter" idx="11"/>
          </p:nvPr>
        </p:nvSpPr>
        <p:spPr/>
        <p:txBody>
          <a:bodyPr/>
          <a:p>
            <a:endParaRPr altLang="en-US" lang="zh-CN"/>
          </a:p>
        </p:txBody>
      </p:sp>
      <p:sp>
        <p:nvSpPr>
          <p:cNvPr id="1048631" name="Slide Number Placeholder 8"/>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6" name=""/>
        <p:cNvGrpSpPr/>
        <p:nvPr/>
      </p:nvGrpSpPr>
      <p:grpSpPr>
        <a:xfrm>
          <a:off x="0" y="0"/>
          <a:ext cx="0" cy="0"/>
          <a:chOff x="0" y="0"/>
          <a:chExt cx="0" cy="0"/>
        </a:xfrm>
      </p:grpSpPr>
      <p:sp>
        <p:nvSpPr>
          <p:cNvPr id="1048588" name="Title 1"/>
          <p:cNvSpPr>
            <a:spLocks noGrp="1"/>
          </p:cNvSpPr>
          <p:nvPr>
            <p:ph type="title"/>
          </p:nvPr>
        </p:nvSpPr>
        <p:spPr/>
        <p:txBody>
          <a:bodyPr/>
          <a:p>
            <a:r>
              <a:rPr altLang="zh-CN" lang="en-US" smtClean="0"/>
              <a:t>Click to edit Master title style</a:t>
            </a:r>
            <a:endParaRPr dirty="0" lang="en-US"/>
          </a:p>
        </p:txBody>
      </p:sp>
      <p:sp>
        <p:nvSpPr>
          <p:cNvPr id="1048589" name="Date Placeholder 2"/>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0" name="Footer Placeholder 3"/>
          <p:cNvSpPr>
            <a:spLocks noGrp="1"/>
          </p:cNvSpPr>
          <p:nvPr>
            <p:ph type="ftr" sz="quarter" idx="11"/>
          </p:nvPr>
        </p:nvSpPr>
        <p:spPr/>
        <p:txBody>
          <a:bodyPr/>
          <a:p>
            <a:endParaRPr altLang="en-US" lang="zh-CN"/>
          </a:p>
        </p:txBody>
      </p:sp>
      <p:sp>
        <p:nvSpPr>
          <p:cNvPr id="1048591" name="Slide Number Placeholder 4"/>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24" name=""/>
        <p:cNvGrpSpPr/>
        <p:nvPr/>
      </p:nvGrpSpPr>
      <p:grpSpPr>
        <a:xfrm>
          <a:off x="0" y="0"/>
          <a:ext cx="0" cy="0"/>
          <a:chOff x="0" y="0"/>
          <a:chExt cx="0" cy="0"/>
        </a:xfrm>
      </p:grpSpPr>
      <p:sp>
        <p:nvSpPr>
          <p:cNvPr id="1048632" name="Date Placeholder 1"/>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3" name="Footer Placeholder 2"/>
          <p:cNvSpPr>
            <a:spLocks noGrp="1"/>
          </p:cNvSpPr>
          <p:nvPr>
            <p:ph type="ftr" sz="quarter" idx="11"/>
          </p:nvPr>
        </p:nvSpPr>
        <p:spPr/>
        <p:txBody>
          <a:bodyPr/>
          <a:p>
            <a:endParaRPr altLang="en-US" lang="zh-CN"/>
          </a:p>
        </p:txBody>
      </p:sp>
      <p:sp>
        <p:nvSpPr>
          <p:cNvPr id="1048634" name="Slide Number Placeholder 3"/>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25" name=""/>
        <p:cNvGrpSpPr/>
        <p:nvPr/>
      </p:nvGrpSpPr>
      <p:grpSpPr>
        <a:xfrm>
          <a:off x="0" y="0"/>
          <a:ext cx="0" cy="0"/>
          <a:chOff x="0" y="0"/>
          <a:chExt cx="0" cy="0"/>
        </a:xfrm>
      </p:grpSpPr>
      <p:sp>
        <p:nvSpPr>
          <p:cNvPr id="1048635"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36"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7"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38"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9" name="Footer Placeholder 5"/>
          <p:cNvSpPr>
            <a:spLocks noGrp="1"/>
          </p:cNvSpPr>
          <p:nvPr>
            <p:ph type="ftr" sz="quarter" idx="11"/>
          </p:nvPr>
        </p:nvSpPr>
        <p:spPr/>
        <p:txBody>
          <a:bodyPr/>
          <a:p>
            <a:endParaRPr altLang="en-US" lang="zh-CN"/>
          </a:p>
        </p:txBody>
      </p:sp>
      <p:sp>
        <p:nvSpPr>
          <p:cNvPr id="1048640"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19" name=""/>
        <p:cNvGrpSpPr/>
        <p:nvPr/>
      </p:nvGrpSpPr>
      <p:grpSpPr>
        <a:xfrm>
          <a:off x="0" y="0"/>
          <a:ext cx="0" cy="0"/>
          <a:chOff x="0" y="0"/>
          <a:chExt cx="0" cy="0"/>
        </a:xfrm>
      </p:grpSpPr>
      <p:sp>
        <p:nvSpPr>
          <p:cNvPr id="1048602"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03"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04"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05"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6" name="Footer Placeholder 5"/>
          <p:cNvSpPr>
            <a:spLocks noGrp="1"/>
          </p:cNvSpPr>
          <p:nvPr>
            <p:ph type="ftr" sz="quarter" idx="11"/>
          </p:nvPr>
        </p:nvSpPr>
        <p:spPr/>
        <p:txBody>
          <a:bodyPr/>
          <a:p>
            <a:endParaRPr altLang="en-US" lang="zh-CN"/>
          </a:p>
        </p:txBody>
      </p:sp>
      <p:sp>
        <p:nvSpPr>
          <p:cNvPr id="1048607"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2"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t>2015/5/12</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5" name=""/>
        <p:cNvGrpSpPr/>
        <p:nvPr/>
      </p:nvGrpSpPr>
      <p:grpSpPr>
        <a:xfrm>
          <a:off x="0" y="0"/>
          <a:ext cx="0" cy="0"/>
          <a:chOff x="0" y="0"/>
          <a:chExt cx="0" cy="0"/>
        </a:xfrm>
      </p:grpSpPr>
      <p:sp>
        <p:nvSpPr>
          <p:cNvPr id="1048586" name="Title 1"/>
          <p:cNvSpPr>
            <a:spLocks noGrp="1"/>
          </p:cNvSpPr>
          <p:nvPr>
            <p:ph type="ctrTitle"/>
          </p:nvPr>
        </p:nvSpPr>
        <p:spPr/>
        <p:txBody>
          <a:bodyPr/>
          <a:p>
            <a:r>
              <a:rPr altLang="zh-CN" lang="en-US"/>
              <a:t>ई</a:t>
            </a:r>
            <a:r>
              <a:rPr altLang="zh-CN" lang="en-US"/>
              <a:t> म</a:t>
            </a:r>
            <a:r>
              <a:rPr altLang="zh-CN" lang="en-US"/>
              <a:t>े</a:t>
            </a:r>
            <a:r>
              <a:rPr altLang="zh-CN" lang="en-US"/>
              <a:t>ल</a:t>
            </a:r>
            <a:r>
              <a:rPr altLang="zh-CN" lang="en-US"/>
              <a:t> </a:t>
            </a:r>
            <a:r>
              <a:rPr altLang="zh-CN" lang="en-US"/>
              <a:t>अ</a:t>
            </a:r>
            <a:r>
              <a:rPr altLang="zh-CN" lang="en-US"/>
              <a:t>क</a:t>
            </a:r>
            <a:r>
              <a:rPr altLang="zh-CN" lang="en-US"/>
              <a:t>ा</a:t>
            </a:r>
            <a:r>
              <a:rPr altLang="zh-CN" lang="en-US"/>
              <a:t>उ</a:t>
            </a:r>
            <a:r>
              <a:rPr altLang="zh-CN" lang="en-US"/>
              <a:t>ं</a:t>
            </a:r>
            <a:r>
              <a:rPr altLang="zh-CN" lang="en-US"/>
              <a:t>ट</a:t>
            </a:r>
            <a:r>
              <a:rPr altLang="zh-CN" lang="en-US"/>
              <a:t> </a:t>
            </a:r>
            <a:r>
              <a:rPr altLang="zh-CN" lang="en-US"/>
              <a:t>कैस</a:t>
            </a:r>
            <a:r>
              <a:rPr altLang="zh-CN" lang="en-US"/>
              <a:t>े</a:t>
            </a:r>
            <a:r>
              <a:rPr altLang="zh-CN" lang="en-US"/>
              <a:t> </a:t>
            </a:r>
            <a:r>
              <a:rPr altLang="zh-CN" lang="en-US"/>
              <a:t>निर्मा</a:t>
            </a:r>
            <a:r>
              <a:rPr altLang="zh-CN" lang="en-US"/>
              <a:t>ण</a:t>
            </a:r>
            <a:r>
              <a:rPr altLang="zh-CN" lang="en-US"/>
              <a:t> </a:t>
            </a:r>
            <a:r>
              <a:rPr altLang="zh-CN" lang="en-US"/>
              <a:t>क</a:t>
            </a:r>
            <a:r>
              <a:rPr altLang="zh-CN" lang="en-US"/>
              <a:t>र</a:t>
            </a:r>
            <a:r>
              <a:rPr altLang="zh-CN" lang="en-US"/>
              <a:t>े</a:t>
            </a:r>
            <a:r>
              <a:rPr altLang="zh-CN" lang="en-US"/>
              <a:t>ं</a:t>
            </a:r>
            <a:r>
              <a:rPr altLang="zh-CN" lang="en-US"/>
              <a:t> </a:t>
            </a:r>
            <a:endParaRPr altLang="zh-CN" lang="en-US"/>
          </a:p>
        </p:txBody>
      </p:sp>
      <p:sp>
        <p:nvSpPr>
          <p:cNvPr id="1048587" name="Subtitle 2"/>
          <p:cNvSpPr>
            <a:spLocks noGrp="1"/>
          </p:cNvSpPr>
          <p:nvPr>
            <p:ph type="subTitle" idx="1"/>
          </p:nvPr>
        </p:nvSpPr>
        <p:spPr/>
        <p:txBody>
          <a:bodyPr/>
          <a:p>
            <a:r>
              <a:rPr altLang="zh-CN" lang="en-US"/>
              <a:t>डॉ</a:t>
            </a:r>
            <a:r>
              <a:rPr altLang="zh-CN" lang="en-US"/>
              <a:t>.</a:t>
            </a:r>
            <a:r>
              <a:rPr altLang="zh-CN" lang="en-US"/>
              <a:t> </a:t>
            </a:r>
            <a:r>
              <a:rPr altLang="zh-CN" lang="en-US"/>
              <a:t>म</a:t>
            </a:r>
            <a:r>
              <a:rPr altLang="zh-CN" lang="en-US"/>
              <a:t>ी</a:t>
            </a:r>
            <a:r>
              <a:rPr altLang="zh-CN" lang="en-US"/>
              <a:t>न</a:t>
            </a:r>
            <a:r>
              <a:rPr altLang="zh-CN" lang="en-US"/>
              <a:t>ा</a:t>
            </a:r>
            <a:r>
              <a:rPr altLang="zh-CN" lang="en-US"/>
              <a:t> </a:t>
            </a:r>
            <a:r>
              <a:rPr altLang="zh-CN" lang="en-US"/>
              <a:t>घु</a:t>
            </a:r>
            <a:r>
              <a:rPr altLang="zh-CN" lang="en-US"/>
              <a:t>म</a:t>
            </a:r>
            <a:r>
              <a:rPr altLang="zh-CN" lang="en-US"/>
              <a:t>े</a:t>
            </a:r>
            <a:r>
              <a:rPr altLang="zh-CN" lang="en-US"/>
              <a:t> </a:t>
            </a:r>
            <a:endParaRPr altLang="zh-CN" lang="en-US"/>
          </a:p>
          <a:p>
            <a:r>
              <a:rPr altLang="zh-CN" lang="en-US"/>
              <a:t>ह</a:t>
            </a:r>
            <a:r>
              <a:rPr altLang="zh-CN" lang="en-US"/>
              <a:t>ि</a:t>
            </a:r>
            <a:r>
              <a:rPr altLang="zh-CN" lang="en-US"/>
              <a:t>ं</a:t>
            </a:r>
            <a:r>
              <a:rPr altLang="zh-CN" lang="en-US"/>
              <a:t>द</a:t>
            </a:r>
            <a:r>
              <a:rPr altLang="zh-CN" lang="en-US"/>
              <a:t>ी</a:t>
            </a:r>
            <a:r>
              <a:rPr altLang="zh-CN" lang="en-US"/>
              <a:t> </a:t>
            </a:r>
            <a:r>
              <a:rPr altLang="zh-CN" lang="en-US"/>
              <a:t>वि</a:t>
            </a:r>
            <a:r>
              <a:rPr altLang="zh-CN" lang="en-US"/>
              <a:t>भ</a:t>
            </a:r>
            <a:r>
              <a:rPr altLang="zh-CN" lang="en-US"/>
              <a:t>ा</a:t>
            </a:r>
            <a:r>
              <a:rPr altLang="zh-CN" lang="en-US"/>
              <a:t>ग</a:t>
            </a:r>
            <a:r>
              <a:rPr altLang="zh-CN" lang="en-US"/>
              <a:t> </a:t>
            </a:r>
            <a:endParaRPr altLang="zh-CN" lang="en-US"/>
          </a:p>
          <a:p>
            <a:r>
              <a:rPr altLang="zh-CN" lang="en-US"/>
              <a:t>द</a:t>
            </a:r>
            <a:r>
              <a:rPr altLang="zh-CN" lang="en-US"/>
              <a:t>य</a:t>
            </a:r>
            <a:r>
              <a:rPr altLang="zh-CN" lang="en-US"/>
              <a:t>ा</a:t>
            </a:r>
            <a:r>
              <a:rPr altLang="zh-CN" lang="en-US"/>
              <a:t>न</a:t>
            </a:r>
            <a:r>
              <a:rPr altLang="zh-CN" lang="en-US"/>
              <a:t>ं</a:t>
            </a:r>
            <a:r>
              <a:rPr altLang="zh-CN" lang="en-US"/>
              <a:t>द</a:t>
            </a:r>
            <a:r>
              <a:rPr altLang="zh-CN" lang="en-US"/>
              <a:t> </a:t>
            </a:r>
            <a:r>
              <a:rPr altLang="zh-CN" lang="en-US"/>
              <a:t>क</a:t>
            </a:r>
            <a:r>
              <a:rPr altLang="zh-CN" lang="en-US"/>
              <a:t>ल</a:t>
            </a:r>
            <a:r>
              <a:rPr altLang="zh-CN" lang="en-US"/>
              <a:t>ा</a:t>
            </a:r>
            <a:r>
              <a:rPr altLang="zh-CN" lang="en-US"/>
              <a:t> </a:t>
            </a:r>
            <a:r>
              <a:rPr altLang="zh-CN" lang="en-US"/>
              <a:t>म</a:t>
            </a:r>
            <a:r>
              <a:rPr altLang="zh-CN" lang="en-US"/>
              <a:t>ह</a:t>
            </a:r>
            <a:r>
              <a:rPr altLang="zh-CN" lang="en-US"/>
              <a:t>ा</a:t>
            </a:r>
            <a:r>
              <a:rPr altLang="zh-CN" lang="en-US"/>
              <a:t>वि</a:t>
            </a:r>
            <a:r>
              <a:rPr altLang="zh-CN" lang="en-US"/>
              <a:t>द्य</a:t>
            </a:r>
            <a:r>
              <a:rPr altLang="zh-CN" lang="en-US"/>
              <a:t>ा</a:t>
            </a:r>
            <a:r>
              <a:rPr altLang="zh-CN" lang="en-US"/>
              <a:t>लय</a:t>
            </a:r>
            <a:r>
              <a:rPr altLang="zh-CN" lang="en-US"/>
              <a:t> </a:t>
            </a:r>
            <a:r>
              <a:rPr altLang="zh-CN" lang="en-US"/>
              <a:t>ल</a:t>
            </a:r>
            <a:r>
              <a:rPr altLang="zh-CN" lang="en-US"/>
              <a:t>ा</a:t>
            </a:r>
            <a:r>
              <a:rPr altLang="zh-CN" lang="en-US"/>
              <a:t>तू</a:t>
            </a:r>
            <a:r>
              <a:rPr altLang="zh-CN" lang="en-US"/>
              <a:t>र</a:t>
            </a:r>
            <a:endParaRPr altLang="zh-CN"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667" name=""/>
          <p:cNvSpPr>
            <a:spLocks noGrp="1"/>
          </p:cNvSpPr>
          <p:nvPr>
            <p:ph type="ctrTitle"/>
          </p:nvPr>
        </p:nvSpPr>
        <p:spPr>
          <a:xfrm>
            <a:off x="685800" y="594158"/>
            <a:ext cx="7737763" cy="5626100"/>
          </a:xfrm>
        </p:spPr>
        <p:txBody>
          <a:bodyPr>
            <a:noAutofit/>
          </a:bodyPr>
          <a:p>
            <a:r>
              <a:rPr sz="4000" lang="en-US"/>
              <a:t>सबसे ऊपर दिए गए कॉलम में मोबाइल नंबर। दूसरा कॉलम आप खाली छोड़ दें। तीसरे कॉलम में अपनी डेट ऑफ बर्थ भर दें। चौथे कॉलम में अपने जेंडर को सिलेक्ट कर लें। इसके बाद आपको फिर से एकबार Next पर क्लिक करना है। अब आपसे मोबाइल नंबर वेरिफाई करने को कहा जाएगा। नेक्स्ट पर क्लिक करने पर आपके फोन पर एक ओटीपी आएगा,</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669" name=""/>
          <p:cNvSpPr>
            <a:spLocks noGrp="1"/>
          </p:cNvSpPr>
          <p:nvPr>
            <p:ph type="ctrTitle"/>
          </p:nvPr>
        </p:nvSpPr>
        <p:spPr>
          <a:xfrm>
            <a:off x="685800" y="624465"/>
            <a:ext cx="7841673" cy="5986161"/>
          </a:xfrm>
        </p:spPr>
        <p:txBody>
          <a:bodyPr>
            <a:noAutofit/>
          </a:bodyPr>
          <a:p>
            <a:r>
              <a:rPr sz="4000" lang="en-US"/>
              <a:t>जिसे आप Enter Verification Code की जगह भर दें और Next पर क्लिक करें। इसमें आप अपना मोबाइल नंबर ऐड करने से विडियो कॉल, मेसेज वगैरह भी कर सकते हैं लेकिन अगर आप ये विकल्प नहीं जोड़ना चाहते तो Skip कर आगे बढ़ सकते हैं। आगे आपको Gmail Account से जुड़ी Privacy and Terms के बारे में बताया जाएगा, जिनसे सहमत होने के साथ ही आप I Agree पर क्लिक करें।</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pic>
        <p:nvPicPr>
          <p:cNvPr id="2097155" name=""/>
          <p:cNvPicPr>
            <a:picLocks/>
          </p:cNvPicPr>
          <p:nvPr>
            <p:ph type="pic" idx="1"/>
          </p:nvPr>
        </p:nvPicPr>
        <p:blipFill>
          <a:blip xmlns:r="http://schemas.openxmlformats.org/officeDocument/2006/relationships" r:embed="rId1"/>
          <a:srcRect l="14469" r="14469"/>
          <a:stretch>
            <a:fillRect/>
          </a:stretch>
        </p:blipFill>
        <p:spPr>
          <a:xfrm>
            <a:off x="917323" y="987426"/>
            <a:ext cx="7599218" cy="4873625"/>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674" name=""/>
          <p:cNvSpPr>
            <a:spLocks noGrp="1"/>
          </p:cNvSpPr>
          <p:nvPr>
            <p:ph type="ctrTitle"/>
          </p:nvPr>
        </p:nvSpPr>
        <p:spPr>
          <a:xfrm>
            <a:off x="685800" y="1122363"/>
            <a:ext cx="7772400" cy="4838997"/>
          </a:xfrm>
        </p:spPr>
        <p:txBody>
          <a:bodyPr>
            <a:noAutofit/>
          </a:bodyPr>
          <a:p>
            <a:r>
              <a:rPr sz="4400" lang="en-US"/>
              <a:t>I Agree पर क्लिक करने के साथ ही आपका अकाउंट बनकर तैयार हो जाता है। इसके बाद आपके सामने नीचे गई हुई तस्वीर आती है। यहां पर Next कर अपने हिसाब से View तय कर सकते हैं।</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pic>
        <p:nvPicPr>
          <p:cNvPr id="2097156" name=""/>
          <p:cNvPicPr>
            <a:picLocks/>
          </p:cNvPicPr>
          <p:nvPr>
            <p:ph type="pic" idx="1"/>
          </p:nvPr>
        </p:nvPicPr>
        <p:blipFill>
          <a:blip xmlns:r="http://schemas.openxmlformats.org/officeDocument/2006/relationships" r:embed="rId1"/>
          <a:srcRect l="14469" r="14469"/>
          <a:stretch>
            <a:fillRect/>
          </a:stretch>
        </p:blipFill>
        <p:spPr>
          <a:xfrm>
            <a:off x="852379" y="987426"/>
            <a:ext cx="7664162" cy="4873625"/>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81" name=""/>
          <p:cNvSpPr>
            <a:spLocks noGrp="1"/>
          </p:cNvSpPr>
          <p:nvPr>
            <p:ph type="ctrTitle"/>
          </p:nvPr>
        </p:nvSpPr>
        <p:spPr>
          <a:xfrm>
            <a:off x="685800" y="576840"/>
            <a:ext cx="7746423" cy="5946487"/>
          </a:xfrm>
        </p:spPr>
        <p:txBody>
          <a:bodyPr>
            <a:noAutofit/>
          </a:bodyPr>
          <a:p>
            <a:r>
              <a:rPr sz="4000" lang="en-US"/>
              <a:t>इन सबके आखिर में अब आपको अपनी ई-मेल आईडी जानने के लिए स्क्रीन की दायीं ओर बेल आइकन के बगल में गूगल अकाउंट वाले विकल्प पर अपना कर्सर ले जाना है। कर्सर गूगल अकाउंट पर ले जाते ही आपको अपनी ई-मेल आईडी दिखाई देगी। इसी के साथ ही आपका ई-मेल अड्रेस रेडी है, यही आईडी बताकर आप अपने दोस्त से/को तस्वीरें, जरूरी क्लिप्स, मेसेज आदि मंगवा और भेज सकते हैं।</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647" name=""/>
          <p:cNvSpPr>
            <a:spLocks noGrp="1"/>
          </p:cNvSpPr>
          <p:nvPr>
            <p:ph type="ctrTitle"/>
          </p:nvPr>
        </p:nvSpPr>
        <p:spPr>
          <a:xfrm>
            <a:off x="685800" y="347374"/>
            <a:ext cx="7707457" cy="6218436"/>
          </a:xfrm>
        </p:spPr>
        <p:txBody>
          <a:bodyPr>
            <a:noAutofit/>
          </a:bodyPr>
          <a:p>
            <a:r>
              <a:rPr sz="3600" lang="en-US"/>
              <a:t>जमाना इंटरनेट का है तो चिट्ठी की जगह ई-मेल ने ले ली है। चिट्ठी पहुंचने की गारंटी 'मेसेज सेंट' नोफिकेशन देता है और पहुंचने में दिन नहीं बस कुछ सेकंड ही पर्याप्त हैं। हां, खास बात यह है कि ई-मेल भेजने के लिए न तो घर के अड्रेस की जरूरत है, गली या मोहल्ले का नाम भी नहीं चाहिए, मोबाइल नंबर और नजदीक की कोई जगह बताने की भी आवश्यकता नहीं होती। ई-मेल करना है तो बस सामने वाले की मेल आईडी ही काफी है। वैसे ई-मेल आईडी कैसे बनानी है, आइए जानते हैं।</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50" name=""/>
          <p:cNvSpPr>
            <a:spLocks noGrp="1"/>
          </p:cNvSpPr>
          <p:nvPr>
            <p:ph type="ctrTitle"/>
          </p:nvPr>
        </p:nvSpPr>
        <p:spPr>
          <a:xfrm>
            <a:off x="781050" y="1122363"/>
            <a:ext cx="7677150" cy="4270952"/>
          </a:xfrm>
        </p:spPr>
        <p:txBody>
          <a:bodyPr>
            <a:noAutofit/>
          </a:bodyPr>
          <a:p>
            <a:r>
              <a:rPr sz="4400" lang="en-US"/>
              <a:t>सबसे पहले www.gmail.com पर जाएं। इसके बाद Create Account पर क्लिक करें। क्लिक करने के ठीक बाद नीचे दी गई तस्वीर जैसा आपको आपके सिस्टम पर दिखेगा।</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pic>
        <p:nvPicPr>
          <p:cNvPr id="2097152" name=""/>
          <p:cNvPicPr>
            <a:picLocks/>
          </p:cNvPicPr>
          <p:nvPr>
            <p:ph type="pic" idx="1"/>
          </p:nvPr>
        </p:nvPicPr>
        <p:blipFill>
          <a:blip xmlns:r="http://schemas.openxmlformats.org/officeDocument/2006/relationships" r:embed="rId1"/>
          <a:srcRect l="14469" r="14469"/>
          <a:stretch>
            <a:fillRect/>
          </a:stretch>
        </p:blipFill>
        <p:spPr>
          <a:xfrm>
            <a:off x="646834" y="854702"/>
            <a:ext cx="7850332" cy="4873625"/>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55" name=""/>
          <p:cNvSpPr>
            <a:spLocks noGrp="1"/>
          </p:cNvSpPr>
          <p:nvPr>
            <p:ph type="ctrTitle"/>
          </p:nvPr>
        </p:nvSpPr>
        <p:spPr>
          <a:xfrm>
            <a:off x="685800" y="1122363"/>
            <a:ext cx="7694468" cy="5305714"/>
          </a:xfrm>
        </p:spPr>
        <p:txBody>
          <a:bodyPr>
            <a:noAutofit/>
          </a:bodyPr>
          <a:p>
            <a:r>
              <a:rPr sz="3600" lang="en-US"/>
              <a:t>यहां सबसे पहले कॉलम में अपना नाम भरें। लास्टनेम की जगह सरनेम लिखें। उसके ठीक नीचे दिए गए कॉलम में जिस नाम से आपको अपनी आईडी बनानी है वह लिखें। इसके बाद ऐसा पासवर्ड तय करें, जिसे आप आसानी से याद रख सकते हों। हां, कन्फर्म वाली जगह पर भी आपको अपना वही पासवर्ड लिखना है। दोबारा पासवर्ड भरने के बाद नीचे दिए गए Next का ऑप्शन क्लिक करें।</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657" name=""/>
          <p:cNvSpPr>
            <a:spLocks noGrp="1"/>
          </p:cNvSpPr>
          <p:nvPr>
            <p:ph type="ctrTitle"/>
          </p:nvPr>
        </p:nvSpPr>
        <p:spPr>
          <a:xfrm>
            <a:off x="685800" y="1122363"/>
            <a:ext cx="7729104" cy="4993986"/>
          </a:xfrm>
        </p:spPr>
        <p:txBody>
          <a:bodyPr>
            <a:noAutofit/>
          </a:bodyPr>
          <a:p>
            <a:r>
              <a:rPr sz="4400" lang="en-US"/>
              <a:t>यदि आपके द्वारा ....@gmail.com वाले कॉलम में जो भरा गया है, वह नाम मौजूद है तो आपको मिल जाएगा और न होने पर आपको उसके ठीक नीचे available के ठीक सामने कुछ विकल्प दिख जाएंगे, जिसमें से किसी एक को आप चुन सकते हैं।</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pic>
        <p:nvPicPr>
          <p:cNvPr id="2097153" name=""/>
          <p:cNvPicPr>
            <a:picLocks/>
          </p:cNvPicPr>
          <p:nvPr>
            <p:ph type="pic" idx="1"/>
          </p:nvPr>
        </p:nvPicPr>
        <p:blipFill>
          <a:blip xmlns:r="http://schemas.openxmlformats.org/officeDocument/2006/relationships" r:embed="rId1"/>
          <a:srcRect l="14469" r="14469"/>
          <a:stretch>
            <a:fillRect/>
          </a:stretch>
        </p:blipFill>
        <p:spPr>
          <a:xfrm>
            <a:off x="804754" y="987426"/>
            <a:ext cx="7711787" cy="4873625"/>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662" name=""/>
          <p:cNvSpPr>
            <a:spLocks noGrp="1"/>
          </p:cNvSpPr>
          <p:nvPr>
            <p:ph type="ctrTitle"/>
          </p:nvPr>
        </p:nvSpPr>
        <p:spPr>
          <a:xfrm>
            <a:off x="685799" y="1122363"/>
            <a:ext cx="7564581" cy="4974431"/>
          </a:xfrm>
        </p:spPr>
        <p:txBody>
          <a:bodyPr>
            <a:normAutofit/>
          </a:bodyPr>
          <a:p>
            <a:r>
              <a:rPr sz="5400" lang="en-US"/>
              <a:t>उनमें से एक विकल्प चुनने के बाद आप Next के ऑप्शन पर क्लिक करें। अब आपके सामने जो अगला पेज खुलकर आएगा, उसमें कुछ अन्य डीटेल्स मांगी जाएंगी।</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pic>
        <p:nvPicPr>
          <p:cNvPr id="2097154" name=""/>
          <p:cNvPicPr>
            <a:picLocks/>
          </p:cNvPicPr>
          <p:nvPr>
            <p:ph type="pic" idx="1"/>
          </p:nvPr>
        </p:nvPicPr>
        <p:blipFill>
          <a:blip xmlns:r="http://schemas.openxmlformats.org/officeDocument/2006/relationships" r:embed="rId1"/>
          <a:srcRect l="14469" r="14469"/>
          <a:stretch>
            <a:fillRect/>
          </a:stretch>
        </p:blipFill>
        <p:spPr>
          <a:xfrm>
            <a:off x="1012573" y="987426"/>
            <a:ext cx="7503968" cy="4873625"/>
          </a:xfrm>
        </p:spPr>
      </p:pic>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RMX2151</dc:creator>
  <dcterms:created xsi:type="dcterms:W3CDTF">2015-05-11T22:30:45Z</dcterms:created>
  <dcterms:modified xsi:type="dcterms:W3CDTF">2024-03-13T15:32:25Z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91d27210002047248f2705dea5daa7d8</vt:lpwstr>
  </property>
</Properties>
</file>