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70" r:id="rId8"/>
    <p:sldId id="261" r:id="rId9"/>
    <p:sldId id="271" r:id="rId10"/>
    <p:sldId id="273" r:id="rId11"/>
    <p:sldId id="274" r:id="rId12"/>
    <p:sldId id="263" r:id="rId13"/>
    <p:sldId id="275" r:id="rId14"/>
    <p:sldId id="265" r:id="rId15"/>
    <p:sldId id="276" r:id="rId16"/>
    <p:sldId id="26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12" autoAdjust="0"/>
    <p:restoredTop sz="94624" autoAdjust="0"/>
  </p:normalViewPr>
  <p:slideViewPr>
    <p:cSldViewPr>
      <p:cViewPr>
        <p:scale>
          <a:sx n="77" d="100"/>
          <a:sy n="77" d="100"/>
        </p:scale>
        <p:origin x="-12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unctional Finishes on Textiles - Fibre2Fash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003778" cy="5622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600200" y="2967334"/>
            <a:ext cx="6361285" cy="1015663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Functional finishes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nti shrink fin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4" y="491590"/>
            <a:ext cx="7769226" cy="5833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lame Retardant Finishes, Combustion Of Cellulose, Flame Retardant Chemic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0772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1" y="3809999"/>
            <a:ext cx="5943599" cy="70788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Flame retardant finish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html.scribdassets.com/1ebdylbcu85knnv5/images/4-f27532fb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https://html.scribdassets.com/1ebdylbcu85knnv5/images/4-f27532fb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0668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 </a:t>
            </a:r>
            <a:r>
              <a:rPr lang="en-US" sz="3200" b="1" dirty="0" smtClean="0"/>
              <a:t>Flame Retardant Finish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Flame retardants are chemicals, which are added to combustible materials to render them more resistant to ignition. They are designed to minimize the risk of a fire starting in case of contact with a small heat source such as cigarette, candle or an electrical fault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ater Repellent Finish, Water Repellent Finish - Mekab Inks &amp; Trupati  Textiles (fabric Division), Surat | ID: 10829857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96250" cy="54102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400347" y="2967335"/>
            <a:ext cx="6443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Water repellent finish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380" y="2967335"/>
            <a:ext cx="6443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Water repellent finish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5369" y="2967335"/>
            <a:ext cx="6293261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 repellent finish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WATER REPELLENT FINISH&#10;Water repellent fabrics are those which resist being&#10;wetted by water. A fabrics resistance to wa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399"/>
            <a:ext cx="7772400" cy="583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Soil Release Finish in Textile | Types-Procedure of Soil Release Fin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Soil Release Finish in Textile | Types-Procedure of Soil Release Fin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Anti-Soil Treatment – Demar L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Anti-Soil Treatment – Demar Lea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China Waterproof Oilproof Fabric Soil Release Uniform Overall Fabric -  China Waterproof Fabric and Oil Resistant Fabric pr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924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ANTI SOILING &amp; SOIL RELEASE FINISH&#10;Soil release is the term used to describe the&#10;clean ability of fabrics by the launde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001000" cy="6007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hank u Images: Find best latest Thank u Images in HD for your PC desktop  background and mobile phones. | Thank you pictures, Thank you wallpaper, Thank  you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5334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68649" y="1066800"/>
            <a:ext cx="39419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Preented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by </a:t>
            </a:r>
          </a:p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Deepa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nilawar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extile finis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6121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timicrobial Finishes&#10;3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860" y="762000"/>
            <a:ext cx="806174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 This finish causes a fabric to inhibit the growth&#10;of microbes.&#10; The humid and warm environment found in textile&#10;fiber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981" y="400229"/>
            <a:ext cx="7789419" cy="5848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SE RESISTANCE FINISH&#10;14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41846"/>
            <a:ext cx="7467600" cy="560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REASE RESISTANCE FINISH&#10; The formation of crease is an undesirable property to the&#10;apparels.&#10; So material has to be m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1652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rt Quill Studio: Durable Press and Wash-and-Wear Finishes - Part IArt  ResourceMarie-Therese Wisniow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8001000" cy="5715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19200" y="4867870"/>
            <a:ext cx="6952151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Durable press finish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 Wash &amp; Wear and durable press (permanent press) finishes are&#10;given using resin precondensates.&#10; This kind of finish 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71353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FUNCTIONAL FINISHES OF GARM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8" name="Picture 4" descr="FUNCTIONAL FINISHES OF GAR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12</cp:revision>
  <dcterms:created xsi:type="dcterms:W3CDTF">2006-08-16T00:00:00Z</dcterms:created>
  <dcterms:modified xsi:type="dcterms:W3CDTF">2021-05-21T11:25:49Z</dcterms:modified>
</cp:coreProperties>
</file>