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70" r:id="rId8"/>
    <p:sldId id="261" r:id="rId9"/>
    <p:sldId id="271" r:id="rId10"/>
    <p:sldId id="273" r:id="rId11"/>
    <p:sldId id="274" r:id="rId12"/>
    <p:sldId id="263" r:id="rId13"/>
    <p:sldId id="275" r:id="rId14"/>
    <p:sldId id="265" r:id="rId15"/>
    <p:sldId id="276" r:id="rId16"/>
    <p:sldId id="266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412" autoAdjust="0"/>
    <p:restoredTop sz="94624" autoAdjust="0"/>
  </p:normalViewPr>
  <p:slideViewPr>
    <p:cSldViewPr>
      <p:cViewPr>
        <p:scale>
          <a:sx n="77" d="100"/>
          <a:sy n="77" d="100"/>
        </p:scale>
        <p:origin x="-12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9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unctional Finishes on Textiles - Fibre2Fash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609600"/>
            <a:ext cx="8003778" cy="56224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5" name="Rectangle 4"/>
          <p:cNvSpPr/>
          <p:nvPr/>
        </p:nvSpPr>
        <p:spPr>
          <a:xfrm>
            <a:off x="1600200" y="2967334"/>
            <a:ext cx="6361285" cy="1015663"/>
          </a:xfrm>
          <a:prstGeom prst="rect">
            <a:avLst/>
          </a:prstGeom>
          <a:ln/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ContrastingRightFacing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Functional finishes</a:t>
            </a:r>
            <a:endParaRPr lang="en-US" sz="6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nti shrink finis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974" y="491590"/>
            <a:ext cx="7769226" cy="58330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lame Retardant Finishes, Combustion Of Cellulose, Flame Retardant Chemical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57200"/>
            <a:ext cx="8077200" cy="5791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676401" y="3809999"/>
            <a:ext cx="5943599" cy="70788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Flame retardant finish</a:t>
            </a:r>
            <a:endParaRPr lang="en-US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https://html.scribdassets.com/1ebdylbcu85knnv5/images/4-f27532fb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508" name="AutoShape 4" descr="https://html.scribdassets.com/1ebdylbcu85knnv5/images/4-f27532fb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1066800"/>
            <a:ext cx="78486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 </a:t>
            </a:r>
            <a:r>
              <a:rPr lang="en-US" sz="3200" b="1" dirty="0" smtClean="0"/>
              <a:t>Flame Retardant Finish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Flame retardants are chemicals, which are added to combustible materials to render them more resistant to ignition. They are designed to minimize the risk of a fire starting in case of contact with a small heat source such as cigarette, candle or an electrical fault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Water Repellent Finish, Water Repellent Finish - Mekab Inks &amp; Trupati  Textiles (fabric Division), Surat | ID: 1082985706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200"/>
            <a:ext cx="8096250" cy="5410200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Rectangle 2"/>
          <p:cNvSpPr/>
          <p:nvPr/>
        </p:nvSpPr>
        <p:spPr>
          <a:xfrm>
            <a:off x="2400347" y="2967335"/>
            <a:ext cx="64432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Water repellent finish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0380" y="2967335"/>
            <a:ext cx="64432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3"/>
                </a:solidFill>
                <a:effectLst/>
              </a:rPr>
              <a:t>Water repellent finish</a:t>
            </a:r>
            <a:endParaRPr lang="en-U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25369" y="2967335"/>
            <a:ext cx="6293261" cy="92333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reflection blurRad="6350" stA="50000" endA="300" endPos="55000" dir="5400000" sy="-100000" algn="bl" rotWithShape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Water repellent finish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WATER REPELLENT FINISH&#10;Water repellent fabrics are those which resist being&#10;wetted by water. A fabrics resistance to wat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33399"/>
            <a:ext cx="7772400" cy="5835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Soil Release Finish in Textile | Types-Procedure of Soil Release Fini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6" name="AutoShape 4" descr="Soil Release Finish in Textile | Types-Procedure of Soil Release Finis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798" name="AutoShape 6" descr="Anti-Soil Treatment – Demar Leath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0" name="AutoShape 8" descr="Anti-Soil Treatment – Demar Leath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802" name="Picture 10" descr="China Waterproof Oilproof Fabric Soil Release Uniform Overall Fabric -  China Waterproof Fabric and Oil Resistant Fabric pri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33400"/>
            <a:ext cx="79248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ANTI SOILING &amp; SOIL RELEASE FINISH&#10;Soil release is the term used to describe the&#10;clean ability of fabrics by the launderi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8001000" cy="6007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Thank u Images: Find best latest Thank u Images in HD for your PC desktop  background and mobile phones. | Thank you pictures, Thank you wallpaper, Thank  you phot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57200"/>
            <a:ext cx="8382000" cy="5334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668649" y="1066800"/>
            <a:ext cx="394195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Preented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by </a:t>
            </a:r>
          </a:p>
          <a:p>
            <a:pPr algn="ctr"/>
            <a:r>
              <a:rPr lang="en-US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Deepa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nilawar</a:t>
            </a:r>
            <a:endParaRPr lang="en-US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Textile finish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8153400" cy="61214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timicrobial Finishes&#10;3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860" y="762000"/>
            <a:ext cx="8061740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 This finish causes a fabric to inhibit the growth&#10;of microbes.&#10; The humid and warm environment found in textile&#10;fiber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981" y="400229"/>
            <a:ext cx="7789419" cy="5848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EASE RESISTANCE FINISH&#10;14&#10;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641846"/>
            <a:ext cx="7467600" cy="56065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REASE RESISTANCE FINISH&#10; The formation of crease is an undesirable property to the&#10;apparels.&#10; So material has to be ma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1000"/>
            <a:ext cx="7916526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rt Quill Studio: Durable Press and Wash-and-Wear Finishes - Part IArt  ResourceMarie-Therese Wisniowsk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33400"/>
            <a:ext cx="8001000" cy="5715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19200" y="4867870"/>
            <a:ext cx="6952151" cy="92333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Durable press finish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 Wash &amp; Wear and durable press (permanent press) finishes are&#10;given using resin precondensates.&#10; This kind of finish i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57200"/>
            <a:ext cx="7713538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 descr="FUNCTIONAL FINISHES OF GARMEN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628" name="Picture 4" descr="FUNCTIONAL FINISHES OF GARME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762000"/>
            <a:ext cx="7620000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21</Words>
  <Application>Microsoft Office PowerPoint</Application>
  <PresentationFormat>On-screen Show (4:3)</PresentationFormat>
  <Paragraphs>10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12</cp:revision>
  <dcterms:created xsi:type="dcterms:W3CDTF">2006-08-16T00:00:00Z</dcterms:created>
  <dcterms:modified xsi:type="dcterms:W3CDTF">2021-05-21T11:25:49Z</dcterms:modified>
</cp:coreProperties>
</file>