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 txBox="1"/>
          <p:nvPr/>
        </p:nvSpPr>
        <p:spPr>
          <a:xfrm>
            <a:off x="567292" y="2303780"/>
            <a:ext cx="8009416" cy="2250440"/>
          </a:xfrm>
          <a:prstGeom prst="rect"/>
        </p:spPr>
        <p:txBody>
          <a:bodyPr rtlCol="0" wrap="square">
            <a:spAutoFit/>
          </a:bodyPr>
          <a:p>
            <a:r>
              <a:rPr sz="7200" lang="en-US">
                <a:solidFill>
                  <a:srgbClr val="6600CC"/>
                </a:solidFill>
              </a:rPr>
              <a:t>7</a:t>
            </a:r>
            <a:r>
              <a:rPr sz="7200" lang="en-US">
                <a:solidFill>
                  <a:srgbClr val="6600CC"/>
                </a:solidFill>
              </a:rPr>
              <a:t> </a:t>
            </a:r>
            <a:r>
              <a:rPr sz="7200" lang="en-US">
                <a:solidFill>
                  <a:srgbClr val="6600CC"/>
                </a:solidFill>
              </a:rPr>
              <a:t>M</a:t>
            </a:r>
            <a:r>
              <a:rPr sz="7200" lang="en-US">
                <a:solidFill>
                  <a:srgbClr val="6600CC"/>
                </a:solidFill>
              </a:rPr>
              <a:t>s</a:t>
            </a:r>
            <a:r>
              <a:rPr sz="7200" lang="en-US">
                <a:solidFill>
                  <a:srgbClr val="6600CC"/>
                </a:solidFill>
              </a:rPr>
              <a:t> </a:t>
            </a:r>
            <a:r>
              <a:rPr sz="7200" lang="en-US">
                <a:solidFill>
                  <a:srgbClr val="6600CC"/>
                </a:solidFill>
              </a:rPr>
              <a:t>o</a:t>
            </a:r>
            <a:r>
              <a:rPr sz="7200" lang="en-US">
                <a:solidFill>
                  <a:srgbClr val="6600CC"/>
                </a:solidFill>
              </a:rPr>
              <a:t>f</a:t>
            </a:r>
            <a:r>
              <a:rPr sz="7200" lang="en-US">
                <a:solidFill>
                  <a:srgbClr val="6600CC"/>
                </a:solidFill>
              </a:rPr>
              <a:t> </a:t>
            </a:r>
            <a:r>
              <a:rPr sz="7200" lang="en-US">
                <a:solidFill>
                  <a:srgbClr val="6600CC"/>
                </a:solidFill>
              </a:rPr>
              <a:t>e</a:t>
            </a:r>
            <a:r>
              <a:rPr sz="7200" lang="en-US">
                <a:solidFill>
                  <a:srgbClr val="6600CC"/>
                </a:solidFill>
              </a:rPr>
              <a:t>n</a:t>
            </a:r>
            <a:r>
              <a:rPr sz="7200" lang="en-US">
                <a:solidFill>
                  <a:srgbClr val="6600CC"/>
                </a:solidFill>
              </a:rPr>
              <a:t>t</a:t>
            </a:r>
            <a:r>
              <a:rPr sz="7200" lang="en-US">
                <a:solidFill>
                  <a:srgbClr val="6600CC"/>
                </a:solidFill>
              </a:rPr>
              <a:t>r</a:t>
            </a:r>
            <a:r>
              <a:rPr sz="7200" lang="en-US">
                <a:solidFill>
                  <a:srgbClr val="6600CC"/>
                </a:solidFill>
              </a:rPr>
              <a:t>e</a:t>
            </a:r>
            <a:r>
              <a:rPr sz="7200" lang="en-US">
                <a:solidFill>
                  <a:srgbClr val="6600CC"/>
                </a:solidFill>
              </a:rPr>
              <a:t>preneurship</a:t>
            </a:r>
            <a:endParaRPr sz="7200" lang="en-IN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76763" y="691388"/>
            <a:ext cx="7886598" cy="5475225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25347" y="741268"/>
            <a:ext cx="7493304" cy="5375463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66921" y="680313"/>
            <a:ext cx="7697884" cy="548604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89352" y="711200"/>
            <a:ext cx="7800224" cy="5505564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70552" y="719667"/>
            <a:ext cx="8202896" cy="5749544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21622" y="543647"/>
            <a:ext cx="7781433" cy="555451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03532" y="470154"/>
            <a:ext cx="7536936" cy="540500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71318" y="847266"/>
            <a:ext cx="7601364" cy="516346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74910" y="543191"/>
            <a:ext cx="7594179" cy="577161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03909" y="710864"/>
            <a:ext cx="7889042" cy="5436273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22704" y="671856"/>
            <a:ext cx="7498593" cy="5296011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5 Pro</dc:creator>
  <dcterms:created xsi:type="dcterms:W3CDTF">2015-05-10T02:30:45Z</dcterms:created>
  <dcterms:modified xsi:type="dcterms:W3CDTF">2021-01-20T09:54:00Z</dcterms:modified>
</cp:coreProperties>
</file>