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type="screen4x3" cy="6858000" cx="9144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tableStyles" Target="tableStyles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2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5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6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Click to edit Master subtitle style</a:t>
            </a:r>
            <a:endParaRPr dirty="0" lang="en-US"/>
          </a:p>
        </p:txBody>
      </p:sp>
      <p:sp>
        <p:nvSpPr>
          <p:cNvPr id="104858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9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0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0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6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1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2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7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28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0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1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5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6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5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en-US" smtClean="0"/>
              <a:t>Click icon to add picture</a:t>
            </a:r>
            <a:endParaRPr dirty="0" lang="en-US"/>
          </a:p>
        </p:txBody>
      </p:sp>
      <p:sp>
        <p:nvSpPr>
          <p:cNvPr id="1048606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0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7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7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</p:bgPr>
    </p:bg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"/>
          <p:cNvSpPr txBox="1"/>
          <p:nvPr/>
        </p:nvSpPr>
        <p:spPr>
          <a:xfrm>
            <a:off x="567292" y="2303780"/>
            <a:ext cx="8009416" cy="2250440"/>
          </a:xfrm>
          <a:prstGeom prst="rect"/>
        </p:spPr>
        <p:txBody>
          <a:bodyPr rtlCol="0" wrap="square">
            <a:spAutoFit/>
          </a:bodyPr>
          <a:p>
            <a:r>
              <a:rPr sz="7200" lang="en-US">
                <a:solidFill>
                  <a:srgbClr val="6600CC"/>
                </a:solidFill>
              </a:rPr>
              <a:t>7</a:t>
            </a:r>
            <a:r>
              <a:rPr sz="7200" lang="en-US">
                <a:solidFill>
                  <a:srgbClr val="6600CC"/>
                </a:solidFill>
              </a:rPr>
              <a:t> </a:t>
            </a:r>
            <a:r>
              <a:rPr sz="7200" lang="en-US">
                <a:solidFill>
                  <a:srgbClr val="6600CC"/>
                </a:solidFill>
              </a:rPr>
              <a:t>M</a:t>
            </a:r>
            <a:r>
              <a:rPr sz="7200" lang="en-US">
                <a:solidFill>
                  <a:srgbClr val="6600CC"/>
                </a:solidFill>
              </a:rPr>
              <a:t>s</a:t>
            </a:r>
            <a:r>
              <a:rPr sz="7200" lang="en-US">
                <a:solidFill>
                  <a:srgbClr val="6600CC"/>
                </a:solidFill>
              </a:rPr>
              <a:t> </a:t>
            </a:r>
            <a:r>
              <a:rPr sz="7200" lang="en-US">
                <a:solidFill>
                  <a:srgbClr val="6600CC"/>
                </a:solidFill>
              </a:rPr>
              <a:t>o</a:t>
            </a:r>
            <a:r>
              <a:rPr sz="7200" lang="en-US">
                <a:solidFill>
                  <a:srgbClr val="6600CC"/>
                </a:solidFill>
              </a:rPr>
              <a:t>f</a:t>
            </a:r>
            <a:r>
              <a:rPr sz="7200" lang="en-US">
                <a:solidFill>
                  <a:srgbClr val="6600CC"/>
                </a:solidFill>
              </a:rPr>
              <a:t> </a:t>
            </a:r>
            <a:r>
              <a:rPr sz="7200" lang="en-US">
                <a:solidFill>
                  <a:srgbClr val="6600CC"/>
                </a:solidFill>
              </a:rPr>
              <a:t>e</a:t>
            </a:r>
            <a:r>
              <a:rPr sz="7200" lang="en-US">
                <a:solidFill>
                  <a:srgbClr val="6600CC"/>
                </a:solidFill>
              </a:rPr>
              <a:t>n</a:t>
            </a:r>
            <a:r>
              <a:rPr sz="7200" lang="en-US">
                <a:solidFill>
                  <a:srgbClr val="6600CC"/>
                </a:solidFill>
              </a:rPr>
              <a:t>t</a:t>
            </a:r>
            <a:r>
              <a:rPr sz="7200" lang="en-US">
                <a:solidFill>
                  <a:srgbClr val="6600CC"/>
                </a:solidFill>
              </a:rPr>
              <a:t>r</a:t>
            </a:r>
            <a:r>
              <a:rPr sz="7200" lang="en-US">
                <a:solidFill>
                  <a:srgbClr val="6600CC"/>
                </a:solidFill>
              </a:rPr>
              <a:t>e</a:t>
            </a:r>
            <a:r>
              <a:rPr sz="7200" lang="en-US">
                <a:solidFill>
                  <a:srgbClr val="6600CC"/>
                </a:solidFill>
              </a:rPr>
              <a:t>preneurship</a:t>
            </a:r>
            <a:endParaRPr sz="7200" lang="en-IN">
              <a:solidFill>
                <a:srgbClr val="6600CC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</p:bgPr>
    </p:bg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476763" y="691388"/>
            <a:ext cx="7886598" cy="5475225"/>
          </a:xfrm>
          <a:prstGeom prst="rect"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</p:bgPr>
    </p:bg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825347" y="741268"/>
            <a:ext cx="7493304" cy="5375463"/>
          </a:xfrm>
          <a:prstGeom prst="rect"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</p:bgPr>
    </p:bg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966921" y="680313"/>
            <a:ext cx="7697884" cy="5486040"/>
          </a:xfrm>
          <a:prstGeom prst="rect"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</p:bgPr>
    </p:bg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989352" y="711200"/>
            <a:ext cx="7800224" cy="5505564"/>
          </a:xfrm>
          <a:prstGeom prst="rect"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</p:bgPr>
    </p:bg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470552" y="719667"/>
            <a:ext cx="8202896" cy="5749544"/>
          </a:xfrm>
          <a:prstGeom prst="rect"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</p:bgPr>
    </p:bg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921622" y="543647"/>
            <a:ext cx="7781433" cy="5554512"/>
          </a:xfrm>
          <a:prstGeom prst="rect"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</p:bgPr>
    </p:bg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9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803532" y="470154"/>
            <a:ext cx="7536936" cy="5405006"/>
          </a:xfrm>
          <a:prstGeom prst="rect"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</p:bgPr>
    </p:bg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771318" y="847266"/>
            <a:ext cx="7601364" cy="5163467"/>
          </a:xfrm>
          <a:prstGeom prst="rect"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</p:bgPr>
    </p:bg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774910" y="543191"/>
            <a:ext cx="7594179" cy="5771616"/>
          </a:xfrm>
          <a:prstGeom prst="rect"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</p:bgPr>
    </p:bg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803909" y="710864"/>
            <a:ext cx="7889042" cy="5436273"/>
          </a:xfrm>
          <a:prstGeom prst="rect"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</p:bgPr>
    </p:bg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822704" y="671856"/>
            <a:ext cx="7498593" cy="5296011"/>
          </a:xfrm>
          <a:prstGeom prst="rect"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Redmi Note 5 Pro</dc:creator>
  <dcterms:created xsi:type="dcterms:W3CDTF">2015-05-10T02:30:45Z</dcterms:created>
  <dcterms:modified xsi:type="dcterms:W3CDTF">2021-01-20T09:54:00Z</dcterms:modified>
</cp:coreProperties>
</file>