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26fe4e78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26fe4e7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26fe4e78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26fe4e78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26fe4e78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26fe4e78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26fe4e78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26fe4e78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f26fe4e78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f26fe4e78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26fe4e78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f26fe4e78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824901" y="403950"/>
            <a:ext cx="70074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स्वामी रामानंद तीर्थ मराठवाडा विद्यापीठ, नांदेड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संलग्नित दयानंद कला महाविद्यालय, लातूर</a:t>
            </a:r>
            <a:endParaRPr b="1" sz="2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824900" y="2571750"/>
            <a:ext cx="7007400" cy="11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एम. ए. ( मराठी ) द्वितीय वर्ष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अभ्यासक्रम  (जून २०२०) पासून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सत्र तिसरे आणि सत्र चौथे</a:t>
            </a:r>
            <a:endParaRPr b="1" sz="3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1824800" y="445025"/>
            <a:ext cx="700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एम. ए. द्वितीय वर्ष अभ्यासक्रम</a:t>
            </a:r>
            <a:endParaRPr b="1" sz="14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सत्र तिसरे</a:t>
            </a:r>
            <a:endParaRPr b="1" sz="14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824450" y="1152475"/>
            <a:ext cx="700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अभ्यासपत्रिका X - सामाजिक भाषाविज्ञान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उद्दिष्टे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१. सामाजिक भाषाविज्ञान या अध्ययनक्षेत्राचा परिचय करून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२. सामाजिक भाषाविज्ञान पायाभूत संकल्पनांचा अभ्यास व्हावा.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३. समाजातील लिंगभेदाचा भाषेवर होणारा परिणाम जाणून घेणे.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४</a:t>
            </a:r>
            <a:r>
              <a:rPr lang="en" sz="1100">
                <a:solidFill>
                  <a:schemeClr val="dk1"/>
                </a:solidFill>
              </a:rPr>
              <a:t>. भाषा, विचार आणि संस्कृती यांच्या अनुबंधाचा अभ्यास व्हावा.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उपयोगिता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१. सामाजिक भाषाविज्ञान या अभ्यासशाखेचा परिचय होईल.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२. भाषा आणि सामाजिक व्यवहार यातील आतरसंबंधाचा अभ्यास होईल.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३. संदर्भानुसार व परिस्थितीनुसार भाषेत दिसून येणाऱ्या भेदांचा अभ्यास होईल.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४. सामाजिक संज्ञापन प्रक्रियेतील भाषासपर्काचे स्वरुप कळेल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1824800" y="445025"/>
            <a:ext cx="700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अभ्यास घटक</a:t>
            </a:r>
            <a:endParaRPr b="1" sz="380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824900" y="1152475"/>
            <a:ext cx="7007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१. सामाजिक भाषाविज्ञान : स्वरुप आणि विस्तार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२. सामाजिक भाषाविज्ञान : पायाभूत संकल्पना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३. भाषा आणि समाज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४. भाषा आणि लिंगभेद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५. भाषा, विचार आणि संस्कृती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६. भाषा संपर्क</a:t>
            </a:r>
            <a:endParaRPr sz="1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1824800" y="445025"/>
            <a:ext cx="700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संदर्भग्रंथ</a:t>
            </a:r>
            <a:endParaRPr b="1" sz="38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1825225" y="1041350"/>
            <a:ext cx="7007400" cy="352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सामाजिक भाषाविज्ञान - डॉ. रमेश धोंगडे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सामाजिक भाषाविज्ञान - संपा. डॉ. जयश्री पाटणकर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दखनी भाषा म-हाटी संस्कृतीचा एक आविष्कार - श्री. र. कुलकर्णी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बोली : समाज, साहित्य आणि संस्कृती - कैलास सार्वेकर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व-हाड इतिहास आणि बोली- विठ्ठल वाघ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भारतीय भाषाचे लोकसर्वेक्षण  - मुख्य संपादक डॉ. गणेश देवी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महाराष्ट्रातील बोलींचे सपान - अरुण जाखडे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भाषाचितन -  केशव सखाराम देशमुख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समाजभाषाविज्ञान प्रमुख संकल्पना -  डॉ. रमेश वरखेडे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भाषा आणि संस्कृती  -  डॉ. ना. गो. कालेलकर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भाषा : इतिहास आणि भूगोल- डॉ. ना. गो. कालेलकर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सामाजिक भाषाविज्ञान - डॉ. प्रभाकर जोशी,  डॉ. चारुता गोखले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वैखरी भाषा आणि भाषाव्यवहार -  डॉ. अशोक केळकर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भयंकर सुंदर मराठी भाषा -  द. दि. पुंडे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बोलभाषा -  सुमन बेलवलकर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मराठवाडा सीमाभागातील बोली व संस्कृती -  डॉ . आशा मुंडे</a:t>
            </a: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1815075" y="445025"/>
            <a:ext cx="7017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एम. ए. द्वितीय वर्ष अभ्यासक्रम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/>
              <a:t>सत्र चौथे</a:t>
            </a:r>
            <a:endParaRPr b="1" sz="1500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1815000" y="1152475"/>
            <a:ext cx="7017300" cy="388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3572"/>
              <a:buFont typeface="Arial"/>
              <a:buNone/>
            </a:pPr>
            <a:r>
              <a:rPr b="1" lang="en" sz="1316">
                <a:solidFill>
                  <a:schemeClr val="dk1"/>
                </a:solidFill>
              </a:rPr>
              <a:t>अभ्यासपत्रिका XIV - मध्ययुगीन मराठी वाङ्मयाची सांस्कृतिक पार्श्वभूमी</a:t>
            </a:r>
            <a:endParaRPr b="1" sz="131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उद्दिष्ट्ये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१. मध्ययुगीन मराठी साहित्याचा परिचय करून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२. मराठी संस्कृतीची ओळख करून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३. विविध साहित्य कालखंडातील विविध प्रवाह, प्रवृत्ती आणि प्रेरणा याचा परिचय करुन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४  राजकीय, सामाजिक आणि सांस्कृतिक स्थित्यंतराची माहिती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५. क्रमाक्रमाने साहित्याची निर्मिती कशी झाली याची माहिती करुन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६. काळाची वैशिष्ट्ये समजून घेणे.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उपयोगिता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१. संस्कृती अभ्यासाची संकल्पना स्पष्ट होईल.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२.संस्कृती आणि साहित्य यांचे अन्योन्य संबंध लक्षात येतील.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३. साहित्याच्या आधारे संस्कृतीचे नवे विश्लेषण करण्याचा दृष्टीकोन विकसित होईल.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४. साहित्यनिर्मितीच्या बदलत्या प्रेरणा कळून येतील.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५. राजसत्तेचे साहित्यावर होणारे परिणाम लक्षात येतील.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1829675" y="445025"/>
            <a:ext cx="7002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/>
              <a:t>अभ्यास घटक</a:t>
            </a:r>
            <a:endParaRPr b="1" sz="36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1829700" y="1152475"/>
            <a:ext cx="700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१. संस्कृती म्हणजे काय? व्याख्या आणि स्वरूप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२. संस्कृतीच्या अभिव्यक्तीचे भाषिक रुप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३. साहित्यनिर्मितीच्या प्रेरणा - यादवकाळ, बहामनिकाळ, शिवकाळ, पेशवेकाळ, </a:t>
            </a:r>
            <a:endParaRPr sz="12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    मध्ययुगीन राजवट आणि मराठी साहित्य व्यवहार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४. भक्ती चळवळी- नाथ, महानुभाव, भागवत, समर्थ, वीरशैव, दत्त, आनंद इ.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➢"/>
            </a:pPr>
            <a:r>
              <a:rPr lang="en" sz="1200">
                <a:solidFill>
                  <a:schemeClr val="dk1"/>
                </a:solidFill>
              </a:rPr>
              <a:t>५. मुस्लीम मराठी संत, ख्रिस्ती मराठी संत, जैन संत कवी, पर्यावरण विचार,</a:t>
            </a:r>
            <a:endParaRPr sz="12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dk1"/>
                </a:solidFill>
              </a:rPr>
              <a:t>   मध्ययुगीन गद्य व पद्य रचनाबंध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1829675" y="445025"/>
            <a:ext cx="7002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संदर्भग्रंथ </a:t>
            </a:r>
            <a:endParaRPr b="1" sz="3500"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1829675" y="938375"/>
            <a:ext cx="7002600" cy="403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मराठी वाङ्मयाची सांस्कृतिक पार्श्वभूमी - गो. म. कुलकर्णी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अर्वाचीन मराठी वाङ्याची सांस्कृतिक पार्श्वभूमी - सदा कन्हाड़े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आधुनिक मराठी वाङ्याची सांस्कृतिक पार्श्वभूमी - दत्ता भगत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कला, साहित्य व संस्कृती - रा. ग. जाधव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वाङ्मयीन संस्कृती - सुधीर रसाळ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साहित्य, समाज आणि संस्कृती - दिगंबर पाध्ये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भारतीय संदर्भातून स्त्रीवाद - शोभा नाईक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आधुनिक मराठी वाङ्मयाची  सांस्कृतिक पार्श्वभूमी - नरेंद्र मारवाड़े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मराठी जै नसाहित्य : स्वरुप आणि आकलन प्रा.डॉ. अलका वालचाळे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साहित्य, संस्कृती आणि समाज प्रबोधन -संपा. योगेंद्र मेश्राम, दत्ता भगत, सतीश बडवे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संतांची कथा कविता - र. बा.  मंचरकर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मराठी ख्रिस्ती वाङमायाचा इतिहास - ख्रिस्ती साहित्य सेवा मंडळ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मराठी संतांचे  सामाजिक कार्य - डॉ. विष्णू भिकाजी कोलते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संत तुकाराम चरित्र - ल. रा. पांगारकर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महानुभाव साहित्यातील स्त्री  प्रतिमा - डॉ. संजय जगताप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लीळाचरित्र संशोधन आणि समीक्षा - संपा. अविनाश अवलगावकर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भाषा, साहित्यकला आणि संस्कृती सदा कन्हाड़े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सांकृतिक मूल्यवेध - रा. ग.  जाधव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साहित्याचे सांस्कृतिक सचित - प्रल्हाद लुलेकर/ केशव तुपे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मराठी साहित्याचा सांस्कृतिक संदर्भ - रा. ग. जाधव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सांस्कृतिक परिप्रेक्षातून साहित्य - केशव तुपे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महानुभावसाहित्य शोधसंचार - डॉ. अविनाश आवलगावकर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संतसाहित्य आकलन आणि अध्यापन - डॉ. अविनाश आवलगावकर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 sz="1395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