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60" r:id="rId1"/>
  </p:sldMasterIdLst>
  <p:notesMasterIdLst>
    <p:notesMasterId r:id="rId2"/>
  </p:notesMasterIdLst>
  <p:sldIdLst>
    <p:sldId id="258" r:id="rId3"/>
    <p:sldId id="260" r:id="rId4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US" lang="en-IN"/>
              <a:t>मध्ययुगीन</a:t>
            </a:r>
            <a:r>
              <a:rPr altLang="en-US" lang="en-US"/>
              <a:t> </a:t>
            </a:r>
            <a:r>
              <a:rPr altLang="en-US" lang="en-IN"/>
              <a:t>क</a:t>
            </a:r>
            <a:r>
              <a:rPr altLang="en-US" lang="en-IN"/>
              <a:t>ा</a:t>
            </a:r>
            <a:r>
              <a:rPr altLang="en-US" lang="en-IN"/>
              <a:t>व</a:t>
            </a:r>
            <a:r>
              <a:rPr altLang="en-US" lang="en-IN"/>
              <a:t>्</a:t>
            </a:r>
            <a:r>
              <a:rPr altLang="en-US" lang="en-IN"/>
              <a:t>य</a:t>
            </a:r>
            <a:r>
              <a:rPr altLang="en-US" lang="en-US"/>
              <a:t> </a:t>
            </a:r>
            <a:endParaRPr altLang="zh-CN" lang="en-US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en-US" lang="en-IN"/>
              <a:t>ड</a:t>
            </a:r>
            <a:r>
              <a:rPr altLang="en-US" lang="en-IN"/>
              <a:t>ॉ </a:t>
            </a:r>
            <a:r>
              <a:rPr altLang="en-US" lang="en-US"/>
              <a:t> </a:t>
            </a:r>
            <a:r>
              <a:rPr altLang="en-US" lang="en-IN"/>
              <a:t>व</a:t>
            </a:r>
            <a:r>
              <a:rPr altLang="en-US" lang="en-IN"/>
              <a:t>न</a:t>
            </a:r>
            <a:r>
              <a:rPr altLang="en-US" lang="en-IN"/>
              <a:t>ि</a:t>
            </a:r>
            <a:r>
              <a:rPr altLang="en-US" lang="en-IN"/>
              <a:t>त</a:t>
            </a:r>
            <a:r>
              <a:rPr altLang="en-US" lang="en-IN"/>
              <a:t>ा</a:t>
            </a:r>
            <a:r>
              <a:rPr altLang="en-US" lang="en-US"/>
              <a:t> </a:t>
            </a:r>
            <a:r>
              <a:rPr altLang="en-US" lang="en-IN"/>
              <a:t>आग्</a:t>
            </a:r>
            <a:r>
              <a:rPr altLang="en-US" lang="en-IN"/>
              <a:t>र</a:t>
            </a:r>
            <a:r>
              <a:rPr altLang="en-US" lang="en-IN"/>
              <a:t>े</a:t>
            </a:r>
            <a:endParaRPr altLang="zh-CN" lang="en-US"/>
          </a:p>
          <a:p>
            <a:endParaRPr altLang="zh-CN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en-IN"/>
          </a:p>
        </p:txBody>
      </p:sp>
      <p:sp>
        <p:nvSpPr>
          <p:cNvPr id="1048648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Redmi Note 10 Lite</dc:creator>
  <dcterms:created xsi:type="dcterms:W3CDTF">2015-05-11T22:30:45Z</dcterms:created>
  <dcterms:modified xsi:type="dcterms:W3CDTF">2023-09-02T07:38:26Z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99e11b6d6a5a484285490db4ff24308f</vt:lpwstr>
  </property>
</Properties>
</file>