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38B2-A1EA-49A0-93F1-BF6F4950680B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4D5C8-4B74-40B2-8755-77176BE6FC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38B2-A1EA-49A0-93F1-BF6F4950680B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4D5C8-4B74-40B2-8755-77176BE6FC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38B2-A1EA-49A0-93F1-BF6F4950680B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4D5C8-4B74-40B2-8755-77176BE6FC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38B2-A1EA-49A0-93F1-BF6F4950680B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4D5C8-4B74-40B2-8755-77176BE6FC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38B2-A1EA-49A0-93F1-BF6F4950680B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4D5C8-4B74-40B2-8755-77176BE6FC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38B2-A1EA-49A0-93F1-BF6F4950680B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4D5C8-4B74-40B2-8755-77176BE6FC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38B2-A1EA-49A0-93F1-BF6F4950680B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4D5C8-4B74-40B2-8755-77176BE6FC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38B2-A1EA-49A0-93F1-BF6F4950680B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4D5C8-4B74-40B2-8755-77176BE6FC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38B2-A1EA-49A0-93F1-BF6F4950680B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4D5C8-4B74-40B2-8755-77176BE6FC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38B2-A1EA-49A0-93F1-BF6F4950680B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4D5C8-4B74-40B2-8755-77176BE6FC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38B2-A1EA-49A0-93F1-BF6F4950680B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4D5C8-4B74-40B2-8755-77176BE6FC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238B2-A1EA-49A0-93F1-BF6F4950680B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4D5C8-4B74-40B2-8755-77176BE6FC8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</a:t>
            </a:r>
            <a:endParaRPr lang="en-US" b="1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: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वागिन्द्रियाद्वारे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उच्चारला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जाणारा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आणि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भाषेत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वापरला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जाणारा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निरपेक्ष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ध्वनी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म्हणजे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‘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होय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</a:t>
            </a: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स्वनांचा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करणारे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शास्त्र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होय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</a:t>
            </a: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निर्माण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कसा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होतो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?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निर्मितीच्या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वेळी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होणा-या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वागिन्द्रियातील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हालचाली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व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कानांना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कसा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ऐकू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येतो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याचा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स्वनविज्ञानात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केला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जातो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</a:t>
            </a: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स्वनविज्ञानाची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सामग्री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म्हणजे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जगातील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सगळया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भाषांतील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होय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</a:t>
            </a:r>
          </a:p>
          <a:p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‘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भौतिक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घटना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म्हणून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स्वनांचा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निरपेक्ष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सर्वांगीन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विज्ञानात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होतो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स्वनविज्ञानाधारे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उपलब्ध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होणारे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स्वनांचे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वर्णन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अभ्यासास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पार्श्वभूमी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म्हणून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उपयुक्त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असते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</a:t>
            </a: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भाषेच्या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व्याकरणाशी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स्वनविज्ञानाचा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प्रत्यक्ष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संबंध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नसतो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मात्र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भाषेतील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व्यवस्थेच्या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अभ्यासास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गती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देते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pPr>
              <a:buNone/>
            </a:pPr>
            <a:endParaRPr lang="en-IN" sz="2000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endParaRPr lang="en-US" sz="2000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स्वनविज्ञानाच्या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शाखा</a:t>
            </a:r>
            <a:endParaRPr lang="en-US" b="1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				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  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</a:t>
            </a:r>
            <a:endParaRPr lang="en-IN" b="1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pPr>
              <a:buNone/>
            </a:pPr>
            <a:endParaRPr lang="en-IN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IN" sz="20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         </a:t>
            </a:r>
            <a:r>
              <a:rPr lang="en-IN" sz="20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उच्चारणकेंद्री</a:t>
            </a:r>
            <a:r>
              <a:rPr lang="en-IN" sz="20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	        </a:t>
            </a:r>
            <a:r>
              <a:rPr lang="en-IN" sz="20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संचारणकेंद्री</a:t>
            </a:r>
            <a:r>
              <a:rPr lang="en-IN" sz="20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		            </a:t>
            </a:r>
            <a:r>
              <a:rPr lang="en-IN" sz="20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श्रवणकेंद्री</a:t>
            </a:r>
            <a:endParaRPr lang="en-IN" sz="2000" b="1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IN" sz="20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   (</a:t>
            </a:r>
            <a:r>
              <a:rPr lang="en-IN" sz="20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स्वनांच्या</a:t>
            </a:r>
            <a:r>
              <a:rPr lang="en-IN" sz="20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0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प्रत्यक्ष</a:t>
            </a:r>
            <a:r>
              <a:rPr lang="en-IN" sz="20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		(</a:t>
            </a:r>
            <a:r>
              <a:rPr lang="en-IN" sz="20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स्वनोच्चाराने</a:t>
            </a:r>
            <a:r>
              <a:rPr lang="en-IN" sz="20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0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निर्माण</a:t>
            </a:r>
            <a:r>
              <a:rPr lang="en-IN" sz="20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	(</a:t>
            </a:r>
            <a:r>
              <a:rPr lang="en-IN" sz="20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स्वनाच्या</a:t>
            </a:r>
            <a:r>
              <a:rPr lang="en-IN" sz="20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0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श्रवणशीलतेला</a:t>
            </a:r>
            <a:endParaRPr lang="en-IN" sz="2000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IN" sz="20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निर्मितीचा</a:t>
            </a:r>
            <a:r>
              <a:rPr lang="en-IN" sz="20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0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</a:t>
            </a:r>
            <a:r>
              <a:rPr lang="en-IN" sz="20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)	     </a:t>
            </a:r>
            <a:r>
              <a:rPr lang="en-IN" sz="20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झालेल्या</a:t>
            </a:r>
            <a:r>
              <a:rPr lang="en-IN" sz="20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0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स्वनलहरींचा</a:t>
            </a:r>
            <a:r>
              <a:rPr lang="en-IN" sz="20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0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</a:t>
            </a:r>
            <a:r>
              <a:rPr lang="en-IN" sz="20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)	</a:t>
            </a:r>
            <a:r>
              <a:rPr lang="en-IN" sz="20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महत्त्व</a:t>
            </a:r>
            <a:r>
              <a:rPr lang="en-IN" sz="20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0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देवून</a:t>
            </a:r>
            <a:r>
              <a:rPr lang="en-IN" sz="20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0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</a:t>
            </a:r>
            <a:r>
              <a:rPr lang="en-IN" sz="20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)</a:t>
            </a:r>
            <a:endParaRPr lang="en-US" sz="2000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905000" y="2438400"/>
            <a:ext cx="541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1713706" y="26281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4267994" y="2590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7125494" y="26281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266406" y="2286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उच्चारणकेंद्री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</a:t>
            </a:r>
            <a:endParaRPr lang="en-US" b="1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प्रत्यक्षात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स्वननिर्मितीसाठी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आपल्या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शरिरातील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फुफ्फुसे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श्वासनलिका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स्वरतंत्री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घसा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पडजीभ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तोंडातील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पोकळी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(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मुखविवर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),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नाकाची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पोकळी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(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नासिकाविवर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),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टाळू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दात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ओठ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जीभ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अशा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विविध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अवयवांचा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उपयोग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केला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जातो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सर्व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अवयवांना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वागिन्द्रिय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म्हणतात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वागिन्द्रियाच्याद्वारे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उच्चारला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जात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असताना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प्रक्रिया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घडते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(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म्हणजे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वागिन्द्रियात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हालचाली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होतात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)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तिच्या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अभ्यासाला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उच्चारणकेंद्री</a:t>
            </a:r>
            <a:r>
              <a:rPr lang="en-IN" sz="24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</a:t>
            </a:r>
            <a:r>
              <a:rPr lang="en-IN" sz="24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किंवा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औच्चारिक</a:t>
            </a:r>
            <a:r>
              <a:rPr lang="en-IN" sz="24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</a:t>
            </a:r>
            <a:r>
              <a:rPr lang="en-IN" sz="24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म्हणतात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उच्चारणकेंद्री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स्वनविज्ञानात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स्वनाच्या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प्रत्यक्ष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निर्मितीचा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असल्याने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स्वनाचे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स्वरुप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त्यांचे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साम्यभेद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याआधारे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स्वनांचे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वर्गीकरण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करता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येते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pPr>
              <a:buNone/>
            </a:pPr>
            <a:endParaRPr lang="en-IN" sz="2400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endParaRPr lang="en-US" sz="2400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संचारणकेंद्री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</a:t>
            </a:r>
            <a:endParaRPr lang="en-US" b="1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उच्चारलेल्या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स्वनाच्या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हवेवर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आघात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होतो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अघाताने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हवा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कंप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पावते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त्यामुळे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स्वनलहरी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(=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ध्वनिलहरी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)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उत्पन्न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होतात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हवेत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निर्माण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झालेल्या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स्वनलहरींच्या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अभ्यासाला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संचारणकेंद्री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म्हणतात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स्वनाचा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हवेतील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संचार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एक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भौतिक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घटना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आहे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  <a:r>
              <a:rPr lang="en-US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त्यामुळे</a:t>
            </a:r>
            <a:r>
              <a:rPr lang="en-US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US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संचारणकेंद्री</a:t>
            </a:r>
            <a:r>
              <a:rPr lang="en-US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US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</a:t>
            </a:r>
            <a:r>
              <a:rPr lang="en-US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US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हे</a:t>
            </a:r>
            <a:r>
              <a:rPr lang="en-US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US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भौतिक</a:t>
            </a:r>
            <a:r>
              <a:rPr lang="en-US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US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शास्त्रांच्या-म्हणजे</a:t>
            </a:r>
            <a:r>
              <a:rPr lang="en-US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US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पदार्थविज्ञान</a:t>
            </a:r>
            <a:r>
              <a:rPr lang="en-US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</a:t>
            </a:r>
            <a:r>
              <a:rPr lang="en-US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गणित</a:t>
            </a:r>
            <a:r>
              <a:rPr lang="en-US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US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इत्यादी</a:t>
            </a:r>
            <a:r>
              <a:rPr lang="en-US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US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शास्त्रांच्या</a:t>
            </a:r>
            <a:r>
              <a:rPr lang="en-US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US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कक्षेत</a:t>
            </a:r>
            <a:r>
              <a:rPr lang="en-US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US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येते</a:t>
            </a:r>
            <a:r>
              <a:rPr lang="en-US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संचारणकेंद्री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स्वनविज्ञानाला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भौतिक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स्वनविज्ञान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असेही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म्हटले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जाते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भाषाविज्ञानात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शाखेचा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फारसा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उपयोग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करुन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घेतला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जात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नाही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pPr>
              <a:buNone/>
            </a:pPr>
            <a:endParaRPr lang="en-US" sz="2400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endParaRPr lang="en-IN" sz="2400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श्रवणकेंद्री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स्वनविचार</a:t>
            </a:r>
            <a:endParaRPr lang="en-US" b="1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स्वनाच्या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श्रवणशीलतेला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महत्त्व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आहे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म्हणून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शाखेला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श्रवणकेंद्री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स्वनविचार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भाषाविज्ञानाच्या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दृष्टीने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अभ्यासशाखा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निरुपयोगी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आहे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कारण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श्रवण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व्यक्तीनिष्ठ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असते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त्यामुळे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त्याला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शुद्ध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वैज्ञानिक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स्वरुप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देता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येत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नाही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</a:t>
            </a:r>
            <a:endParaRPr lang="en-US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301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स्वनविज्ञान</vt:lpstr>
      <vt:lpstr>स्वनविज्ञानाच्या शाखा</vt:lpstr>
      <vt:lpstr>उच्चारणकेंद्री स्वनविज्ञान</vt:lpstr>
      <vt:lpstr>संचारणकेंद्री स्वनविज्ञान</vt:lpstr>
      <vt:lpstr>श्रवणकेंद्री स्वनविचार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स्वनविज्ञान</dc:title>
  <dc:creator>admin</dc:creator>
  <cp:lastModifiedBy>admin</cp:lastModifiedBy>
  <cp:revision>1</cp:revision>
  <dcterms:created xsi:type="dcterms:W3CDTF">2023-09-06T10:34:10Z</dcterms:created>
  <dcterms:modified xsi:type="dcterms:W3CDTF">2023-09-06T10:36:57Z</dcterms:modified>
</cp:coreProperties>
</file>