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64" r:id="rId3"/>
    <p:sldId id="257" r:id="rId4"/>
    <p:sldId id="258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B81F5-A52B-4A42-91A8-16D499772B2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61A2C-EDCA-4B09-A49C-C0B75D90B8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1A2C-EDCA-4B09-A49C-C0B75D90B81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4676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Decorative fabric construction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Braiding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Embroidery 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ape laceBrugge la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645398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notted lace           Tatting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620000" cy="59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rocheted la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14348"/>
            <a:ext cx="7848600" cy="5886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nitted la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609600"/>
            <a:ext cx="761999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uipur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518398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chine lac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799"/>
            <a:ext cx="76200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ANK 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68" y="533400"/>
            <a:ext cx="781503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broidery&#10;• Embroidery is the handicraft of decorating fabric or other materials with needle&#10;and thread or yarn. Embroide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99" y="609600"/>
            <a:ext cx="7718911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lassification of Embroidery&#10;Hand Embroidery Embroidery Machin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347" y="533400"/>
            <a:ext cx="7312653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5486400"/>
            <a:ext cx="4191000" cy="10772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PRESENTED BY</a:t>
            </a:r>
          </a:p>
          <a:p>
            <a:pPr algn="ctr"/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DEEPA NILAWAR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 descr="Embroid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09448"/>
            <a:ext cx="8001000" cy="462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TRODUCTION•   Lace is an openwork fabric, patterned with open holes in the work,     made by machine or by hand. The ho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772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lace fabric ?&#10; Lace is an open work fabric consisting of a network&#10;of yarns formed into intricate design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854331" cy="5257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atures:&#10; Lace is an open work fabric consisting of a network of yarns formed into intricate&#10;designs.&#10; Lace may be ha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696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 It is an important trimming, for it is used for table cloths,&#10;curtains, handkerchiefs, dresses, and underwear .&#10; The p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YPES OF LACES•   Needle lace; such as Kenmare Lace are made using a needle and thread. This is the most flexible of the 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848600" cy="58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eedle lace            Brussels lacePOINT DEGAZE la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40806"/>
            <a:ext cx="7620000" cy="5531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utwork Lace                                        RichelieuCut work embroidery                     embroidery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772401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bbin lacesAntwerp bobbinlace                  Torchon lace                   Chantilly la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54379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</TotalTime>
  <Words>11</Words>
  <Application>Microsoft Office PowerPoint</Application>
  <PresentationFormat>On-screen Show (4:3)</PresentationFormat>
  <Paragraphs>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11</cp:revision>
  <dcterms:created xsi:type="dcterms:W3CDTF">2006-08-16T00:00:00Z</dcterms:created>
  <dcterms:modified xsi:type="dcterms:W3CDTF">2021-05-04T17:38:53Z</dcterms:modified>
</cp:coreProperties>
</file>