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2" r:id="rId5"/>
    <p:sldId id="274" r:id="rId6"/>
    <p:sldId id="260" r:id="rId7"/>
    <p:sldId id="261" r:id="rId8"/>
    <p:sldId id="262" r:id="rId9"/>
    <p:sldId id="263" r:id="rId10"/>
    <p:sldId id="264" r:id="rId11"/>
    <p:sldId id="275" r:id="rId12"/>
    <p:sldId id="277" r:id="rId13"/>
    <p:sldId id="278" r:id="rId14"/>
    <p:sldId id="279" r:id="rId15"/>
    <p:sldId id="281" r:id="rId16"/>
    <p:sldId id="282" r:id="rId17"/>
    <p:sldId id="283" r:id="rId18"/>
    <p:sldId id="280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otextile" TargetMode="External"/><Relationship Id="rId2" Type="http://schemas.openxmlformats.org/officeDocument/2006/relationships/hyperlink" Target="https://en.wikipedia.org/wiki/File:Nonwoven_geotextile_container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File:Geocomposite_drain2.jpg" TargetMode="External"/><Relationship Id="rId4" Type="http://schemas.openxmlformats.org/officeDocument/2006/relationships/hyperlink" Target="https://en.wikipedia.org/wiki/Nonwoven_fabri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n-Wove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56505"/>
            <a:ext cx="7010400" cy="5263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Agricultural coverings&#10;Agricultural seed strips&#10;Apparel linings&#10;Automotive headliners&#10;Automotive upholstery&#10;Carpet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533400"/>
            <a:ext cx="8001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14400" y="914400"/>
            <a:ext cx="7543800" cy="50494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Geotextils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Nonwoven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cs typeface="Arial" pitchFamily="34" charset="0"/>
                <a:hlinkClick r:id="rId3" tooltip="Geotextile"/>
              </a:rPr>
              <a:t>geotextile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 bags are much more robust than woven bags of the same thickness.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[1]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Nonwoven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geotextile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 containers (sand bags) are used for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soil stabilizers and roadway underlayment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foundation stabilizers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erosion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canals construction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drainage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frost protection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pond and canal water barriers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sand infiltration barrier for drainage tile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landfill liners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645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AutoShape 3" descr="https://upload.wikimedia.org/wikipedia/commons/thumb/7/72/Nonwoven_geotextile_containers.jpg/220px-Nonwoven_geotextile_containers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0" y="-355600"/>
            <a:ext cx="2095500" cy="1447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https://upload.wikimedia.org/wikipedia/commons/thumb/d/de/Geocomposite_drain2.jpg/220px-Geocomposite_drain2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0" y="-82550"/>
            <a:ext cx="209550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Mask Fabrics: Introduction to Fibers and Fabrics - MakerMa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Mask Fabrics: Introduction to Fibers and Fabrics - MakerMa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hina PP Non-Woven Fabric Products (Use for medical field) - China Pp Non-Woven  Fabric Products and Pp Non-Woven Fabric pr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315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Nonwoven Fabrics in Everyday Items | WPT Nonwovens Co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hina Direct Supplier Ordinary Non-Woven Fabric for Face Masks  manufacturers and suppliers | Kin W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op Uses of Non woven Polypropylene Ba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Top Uses of Non woven Polypropylene Ba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Top Uses of Non woven Polypropylene Ba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C:\Users\Abc\Desktop\Photo\photo-1560452265-74a9a3b351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391400" cy="5966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otrak® 100 mechanically-bonded non-woven geotextile | Don &amp; Low | ESI  External 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272976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eotextiles for drainage: what is it, drainage geofabric, how to use  fabric, product den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1" y="533400"/>
            <a:ext cx="79120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olypropylene Geotextile For Subsurface Drainage, Thickness: 3 Mm, Rs 2730  /square meter | ID: 14706339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457200"/>
            <a:ext cx="7864057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What are woven and non-woven geotextiles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What are woven and non-woven geotextiles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2" name="Picture 6" descr="Types of Geotextiles - Functions and Uses in Constr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762888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ydrophilic Non-woven Fabrics are widely used in the medical field an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768516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on woven Fabr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315200" cy="549213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7800" y="4648200"/>
            <a:ext cx="3429000" cy="1676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PRESENTED BY</a:t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DEEPA NILAWAR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tal Textile Process at a Glanc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22856"/>
            <a:ext cx="7391400" cy="5549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nwoven is one type of fabric that is not made by weaving or knitting or&#10;interlacing of yarn. Nonwoven fabrics are broad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9906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Nonwoven fabrics are broadly defined as sheet or web structures bonded together by entangling fiber or filaments mechanically, thermally or chemically.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They are flat , porous sheets that are made directly from separate </a:t>
            </a:r>
            <a:r>
              <a:rPr lang="en-US" sz="2400" dirty="0" err="1" smtClean="0"/>
              <a:t>fibres</a:t>
            </a:r>
            <a:r>
              <a:rPr lang="en-US" sz="2400" dirty="0" smtClean="0"/>
              <a:t>, molten plastic or plastic film.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They are not made by weaving or knitting and do not require converting the </a:t>
            </a:r>
            <a:r>
              <a:rPr lang="en-US" sz="2400" dirty="0" err="1" smtClean="0"/>
              <a:t>fibres</a:t>
            </a:r>
            <a:r>
              <a:rPr lang="en-US" sz="2400" dirty="0" smtClean="0"/>
              <a:t> to yarn. </a:t>
            </a:r>
            <a:endParaRPr lang="en-US" sz="2400" dirty="0"/>
          </a:p>
        </p:txBody>
      </p:sp>
      <p:pic>
        <p:nvPicPr>
          <p:cNvPr id="4" name="Picture 1" descr="https://nptel.ac.in/content/storage2/courses/116102014/Flash/fig1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3657600"/>
            <a:ext cx="6090745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Nonwoven fabrics are engineered fabrics that may be single-use, have a limited life, or be very durable.</a:t>
            </a:r>
          </a:p>
          <a:p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Nonwoven fabrics provide specific functions such as absorbency, liquid repellence, resilience, stretch, softness, strength, flame </a:t>
            </a:r>
            <a:r>
              <a:rPr lang="en-US" sz="2800" dirty="0" err="1" smtClean="0"/>
              <a:t>retardancy</a:t>
            </a:r>
            <a:r>
              <a:rPr lang="en-US" sz="2800" dirty="0" smtClean="0"/>
              <a:t>, </a:t>
            </a:r>
            <a:r>
              <a:rPr lang="en-US" sz="2800" dirty="0" err="1" smtClean="0"/>
              <a:t>washability</a:t>
            </a:r>
            <a:r>
              <a:rPr lang="en-US" sz="2800" dirty="0" smtClean="0"/>
              <a:t>, cushioning, thermal insulation, acoustic insulation, filtration, use as a bacterial barrier and sterility. 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These properties are often combined to create fabrics suited for specific jobs, while achieving a good balance between product use-life and cost.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 Absorbency&#10; Bacterial barrier&#10; Cushioning&#10; Filtering&#10; Flame retardancy&#10; Liquid repellency&#10; Resilience&#10; Softness&#10;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5835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on-woven fabrics are bonded as following methods:&#10;Mechanically&#10;Thermally&#10;Chemically&#10;Solvent treatmen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Gasoline, oil and air - including HEPA&#10;filtration&#10;Water, coffee, tea bags&#10;Pharmaceutical industry&#10;Mineral processing&#10;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05800" cy="48445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4572000"/>
            <a:ext cx="487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dobe Garamond Pro Bold" pitchFamily="18" charset="0"/>
              </a:rPr>
              <a:t>Gloves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dobe Garamond Pro Bold" pitchFamily="18" charset="0"/>
              </a:rPr>
              <a:t>Shoe covers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dobe Garamond Pro Bold" pitchFamily="18" charset="0"/>
              </a:rPr>
              <a:t>Bath wipes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dobe Garamond Pro Bold" pitchFamily="18" charset="0"/>
              </a:rPr>
              <a:t>Wound dressings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dobe Garamond Pro Bold" pitchFamily="18" charset="0"/>
              </a:rPr>
              <a:t>Drug delivery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dobe Garamond Pro Bold" pitchFamily="18" charset="0"/>
              </a:rPr>
              <a:t>Plasters</a:t>
            </a:r>
            <a:endParaRPr lang="en-US" sz="2400" dirty="0">
              <a:latin typeface="Adobe Garamond Pro Bold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434862" y="2180492"/>
            <a:ext cx="236806" cy="450166"/>
          </a:xfrm>
          <a:custGeom>
            <a:avLst/>
            <a:gdLst>
              <a:gd name="connsiteX0" fmla="*/ 236806 w 236806"/>
              <a:gd name="connsiteY0" fmla="*/ 196948 h 450166"/>
              <a:gd name="connsiteX1" fmla="*/ 124264 w 236806"/>
              <a:gd name="connsiteY1" fmla="*/ 0 h 4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806" h="450166">
                <a:moveTo>
                  <a:pt x="236806" y="196948"/>
                </a:moveTo>
                <a:cubicBezTo>
                  <a:pt x="118403" y="323557"/>
                  <a:pt x="0" y="450166"/>
                  <a:pt x="12426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Soil stabilizers and roadway underlayment&#10;Foundation stabilizers&#10;Erosion control&#10;Canals construction&#10;Drainage system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88562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164</Words>
  <Application>Microsoft Office PowerPoint</Application>
  <PresentationFormat>On-screen Show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PRESENTED BY DEEPA NILAWAR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12</cp:revision>
  <dcterms:created xsi:type="dcterms:W3CDTF">2006-08-16T00:00:00Z</dcterms:created>
  <dcterms:modified xsi:type="dcterms:W3CDTF">2021-04-26T15:04:29Z</dcterms:modified>
</cp:coreProperties>
</file>